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sldIdLst>
    <p:sldId id="311" r:id="rId5"/>
    <p:sldId id="332" r:id="rId6"/>
    <p:sldId id="312" r:id="rId7"/>
    <p:sldId id="313" r:id="rId8"/>
    <p:sldId id="341" r:id="rId9"/>
    <p:sldId id="314" r:id="rId10"/>
    <p:sldId id="315" r:id="rId11"/>
    <p:sldId id="316" r:id="rId12"/>
    <p:sldId id="317" r:id="rId13"/>
    <p:sldId id="318" r:id="rId14"/>
    <p:sldId id="319" r:id="rId15"/>
    <p:sldId id="321" r:id="rId16"/>
    <p:sldId id="324" r:id="rId17"/>
    <p:sldId id="325" r:id="rId18"/>
    <p:sldId id="322" r:id="rId19"/>
    <p:sldId id="326" r:id="rId20"/>
    <p:sldId id="327" r:id="rId21"/>
    <p:sldId id="328" r:id="rId22"/>
    <p:sldId id="329" r:id="rId23"/>
    <p:sldId id="330" r:id="rId24"/>
    <p:sldId id="331" r:id="rId25"/>
    <p:sldId id="333" r:id="rId26"/>
    <p:sldId id="334" r:id="rId27"/>
    <p:sldId id="335" r:id="rId28"/>
    <p:sldId id="336" r:id="rId29"/>
    <p:sldId id="337" r:id="rId30"/>
    <p:sldId id="338" r:id="rId31"/>
    <p:sldId id="339" r:id="rId32"/>
    <p:sldId id="340" r:id="rId3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67" autoAdjust="0"/>
    <p:restoredTop sz="94660"/>
  </p:normalViewPr>
  <p:slideViewPr>
    <p:cSldViewPr snapToGrid="0" showGuides="1">
      <p:cViewPr>
        <p:scale>
          <a:sx n="75" d="100"/>
          <a:sy n="75" d="100"/>
        </p:scale>
        <p:origin x="1114" y="40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nah Slater" userId="6171073336_tp_box_2" providerId="OAuth2" clId="{D46F830E-6DA6-4BCB-BD22-87E136CF5772}"/>
    <pc:docChg chg="undo custSel modSld">
      <pc:chgData name="Hannah Slater" userId="6171073336_tp_box_2" providerId="OAuth2" clId="{D46F830E-6DA6-4BCB-BD22-87E136CF5772}" dt="2025-06-19T00:01:03.667" v="159" actId="14100"/>
      <pc:docMkLst>
        <pc:docMk/>
      </pc:docMkLst>
      <pc:sldChg chg="modSp mod">
        <pc:chgData name="Hannah Slater" userId="6171073336_tp_box_2" providerId="OAuth2" clId="{D46F830E-6DA6-4BCB-BD22-87E136CF5772}" dt="2025-06-18T23:53:22.041" v="32" actId="14100"/>
        <pc:sldMkLst>
          <pc:docMk/>
          <pc:sldMk cId="1067084908" sldId="313"/>
        </pc:sldMkLst>
        <pc:spChg chg="mod">
          <ac:chgData name="Hannah Slater" userId="6171073336_tp_box_2" providerId="OAuth2" clId="{D46F830E-6DA6-4BCB-BD22-87E136CF5772}" dt="2025-06-18T23:53:22.041" v="32" actId="14100"/>
          <ac:spMkLst>
            <pc:docMk/>
            <pc:sldMk cId="1067084908" sldId="313"/>
            <ac:spMk id="7" creationId="{063AD260-90DA-0C26-4D2B-B3C0C9A0201F}"/>
          </ac:spMkLst>
        </pc:spChg>
        <pc:spChg chg="mod">
          <ac:chgData name="Hannah Slater" userId="6171073336_tp_box_2" providerId="OAuth2" clId="{D46F830E-6DA6-4BCB-BD22-87E136CF5772}" dt="2025-06-18T23:53:22.041" v="32" actId="14100"/>
          <ac:spMkLst>
            <pc:docMk/>
            <pc:sldMk cId="1067084908" sldId="313"/>
            <ac:spMk id="9" creationId="{A3A080B5-D790-4C96-DCCF-BA3AD2515BEB}"/>
          </ac:spMkLst>
        </pc:spChg>
        <pc:spChg chg="mod">
          <ac:chgData name="Hannah Slater" userId="6171073336_tp_box_2" providerId="OAuth2" clId="{D46F830E-6DA6-4BCB-BD22-87E136CF5772}" dt="2025-06-18T23:53:22.041" v="32" actId="14100"/>
          <ac:spMkLst>
            <pc:docMk/>
            <pc:sldMk cId="1067084908" sldId="313"/>
            <ac:spMk id="11" creationId="{E724E88B-2117-6DDD-383A-48AD4A726659}"/>
          </ac:spMkLst>
        </pc:spChg>
        <pc:spChg chg="mod">
          <ac:chgData name="Hannah Slater" userId="6171073336_tp_box_2" providerId="OAuth2" clId="{D46F830E-6DA6-4BCB-BD22-87E136CF5772}" dt="2025-06-18T23:53:22.041" v="32" actId="14100"/>
          <ac:spMkLst>
            <pc:docMk/>
            <pc:sldMk cId="1067084908" sldId="313"/>
            <ac:spMk id="13" creationId="{982F186D-355A-F9B8-9048-1CC08758A212}"/>
          </ac:spMkLst>
        </pc:spChg>
      </pc:sldChg>
      <pc:sldChg chg="modSp mod">
        <pc:chgData name="Hannah Slater" userId="6171073336_tp_box_2" providerId="OAuth2" clId="{D46F830E-6DA6-4BCB-BD22-87E136CF5772}" dt="2025-06-18T23:53:52.131" v="43" actId="14100"/>
        <pc:sldMkLst>
          <pc:docMk/>
          <pc:sldMk cId="1893324947" sldId="315"/>
        </pc:sldMkLst>
        <pc:spChg chg="mod">
          <ac:chgData name="Hannah Slater" userId="6171073336_tp_box_2" providerId="OAuth2" clId="{D46F830E-6DA6-4BCB-BD22-87E136CF5772}" dt="2025-06-18T23:53:52.131" v="43" actId="14100"/>
          <ac:spMkLst>
            <pc:docMk/>
            <pc:sldMk cId="1893324947" sldId="315"/>
            <ac:spMk id="10" creationId="{4889A33D-49B0-27D2-6468-F6C49589263E}"/>
          </ac:spMkLst>
        </pc:spChg>
      </pc:sldChg>
      <pc:sldChg chg="modSp mod">
        <pc:chgData name="Hannah Slater" userId="6171073336_tp_box_2" providerId="OAuth2" clId="{D46F830E-6DA6-4BCB-BD22-87E136CF5772}" dt="2025-06-18T23:54:09.393" v="49" actId="14100"/>
        <pc:sldMkLst>
          <pc:docMk/>
          <pc:sldMk cId="1063962468" sldId="316"/>
        </pc:sldMkLst>
        <pc:spChg chg="mod">
          <ac:chgData name="Hannah Slater" userId="6171073336_tp_box_2" providerId="OAuth2" clId="{D46F830E-6DA6-4BCB-BD22-87E136CF5772}" dt="2025-06-18T23:54:02.482" v="45" actId="1076"/>
          <ac:spMkLst>
            <pc:docMk/>
            <pc:sldMk cId="1063962468" sldId="316"/>
            <ac:spMk id="9" creationId="{6770746F-43FE-1D01-F894-114C8815B77E}"/>
          </ac:spMkLst>
        </pc:spChg>
        <pc:spChg chg="mod">
          <ac:chgData name="Hannah Slater" userId="6171073336_tp_box_2" providerId="OAuth2" clId="{D46F830E-6DA6-4BCB-BD22-87E136CF5772}" dt="2025-06-18T23:54:06.545" v="48" actId="14100"/>
          <ac:spMkLst>
            <pc:docMk/>
            <pc:sldMk cId="1063962468" sldId="316"/>
            <ac:spMk id="12" creationId="{0D3D5530-B18D-D139-0429-242EB23DD99F}"/>
          </ac:spMkLst>
        </pc:spChg>
        <pc:cxnChg chg="mod">
          <ac:chgData name="Hannah Slater" userId="6171073336_tp_box_2" providerId="OAuth2" clId="{D46F830E-6DA6-4BCB-BD22-87E136CF5772}" dt="2025-06-18T23:54:09.393" v="49" actId="14100"/>
          <ac:cxnSpMkLst>
            <pc:docMk/>
            <pc:sldMk cId="1063962468" sldId="316"/>
            <ac:cxnSpMk id="13" creationId="{5CFC54EF-F708-C631-AF6E-94D177FB29C0}"/>
          </ac:cxnSpMkLst>
        </pc:cxnChg>
      </pc:sldChg>
      <pc:sldChg chg="modSp mod">
        <pc:chgData name="Hannah Slater" userId="6171073336_tp_box_2" providerId="OAuth2" clId="{D46F830E-6DA6-4BCB-BD22-87E136CF5772}" dt="2025-06-18T23:54:29.425" v="56" actId="14100"/>
        <pc:sldMkLst>
          <pc:docMk/>
          <pc:sldMk cId="6603174" sldId="317"/>
        </pc:sldMkLst>
        <pc:spChg chg="mod">
          <ac:chgData name="Hannah Slater" userId="6171073336_tp_box_2" providerId="OAuth2" clId="{D46F830E-6DA6-4BCB-BD22-87E136CF5772}" dt="2025-06-18T23:54:24.737" v="54" actId="1076"/>
          <ac:spMkLst>
            <pc:docMk/>
            <pc:sldMk cId="6603174" sldId="317"/>
            <ac:spMk id="7" creationId="{10090B40-2F3B-163C-FAA1-487418336989}"/>
          </ac:spMkLst>
        </pc:spChg>
        <pc:spChg chg="mod">
          <ac:chgData name="Hannah Slater" userId="6171073336_tp_box_2" providerId="OAuth2" clId="{D46F830E-6DA6-4BCB-BD22-87E136CF5772}" dt="2025-06-18T23:54:27.362" v="55" actId="1076"/>
          <ac:spMkLst>
            <pc:docMk/>
            <pc:sldMk cId="6603174" sldId="317"/>
            <ac:spMk id="9" creationId="{4196906D-1979-E627-F275-6F702A063993}"/>
          </ac:spMkLst>
        </pc:spChg>
        <pc:cxnChg chg="mod">
          <ac:chgData name="Hannah Slater" userId="6171073336_tp_box_2" providerId="OAuth2" clId="{D46F830E-6DA6-4BCB-BD22-87E136CF5772}" dt="2025-06-18T23:54:29.425" v="56" actId="14100"/>
          <ac:cxnSpMkLst>
            <pc:docMk/>
            <pc:sldMk cId="6603174" sldId="317"/>
            <ac:cxnSpMk id="8" creationId="{F946D19B-5E26-8DE9-DD96-12A76355F98C}"/>
          </ac:cxnSpMkLst>
        </pc:cxnChg>
      </pc:sldChg>
      <pc:sldChg chg="modSp mod">
        <pc:chgData name="Hannah Slater" userId="6171073336_tp_box_2" providerId="OAuth2" clId="{D46F830E-6DA6-4BCB-BD22-87E136CF5772}" dt="2025-06-18T23:54:52.154" v="61" actId="1076"/>
        <pc:sldMkLst>
          <pc:docMk/>
          <pc:sldMk cId="3672402203" sldId="318"/>
        </pc:sldMkLst>
        <pc:spChg chg="mod">
          <ac:chgData name="Hannah Slater" userId="6171073336_tp_box_2" providerId="OAuth2" clId="{D46F830E-6DA6-4BCB-BD22-87E136CF5772}" dt="2025-06-18T23:54:50.489" v="60" actId="14100"/>
          <ac:spMkLst>
            <pc:docMk/>
            <pc:sldMk cId="3672402203" sldId="318"/>
            <ac:spMk id="8" creationId="{40440630-3CC6-E270-D809-F5964EAFBDC9}"/>
          </ac:spMkLst>
        </pc:spChg>
        <pc:spChg chg="mod">
          <ac:chgData name="Hannah Slater" userId="6171073336_tp_box_2" providerId="OAuth2" clId="{D46F830E-6DA6-4BCB-BD22-87E136CF5772}" dt="2025-06-18T23:54:52.154" v="61" actId="1076"/>
          <ac:spMkLst>
            <pc:docMk/>
            <pc:sldMk cId="3672402203" sldId="318"/>
            <ac:spMk id="9" creationId="{FE986422-F87D-1762-EEF7-64DDA71E419A}"/>
          </ac:spMkLst>
        </pc:spChg>
        <pc:spChg chg="mod">
          <ac:chgData name="Hannah Slater" userId="6171073336_tp_box_2" providerId="OAuth2" clId="{D46F830E-6DA6-4BCB-BD22-87E136CF5772}" dt="2025-06-18T23:54:44.657" v="58" actId="14100"/>
          <ac:spMkLst>
            <pc:docMk/>
            <pc:sldMk cId="3672402203" sldId="318"/>
            <ac:spMk id="11" creationId="{1D15CB1F-9F51-7591-0691-1CC4CA04FA78}"/>
          </ac:spMkLst>
        </pc:spChg>
        <pc:spChg chg="mod">
          <ac:chgData name="Hannah Slater" userId="6171073336_tp_box_2" providerId="OAuth2" clId="{D46F830E-6DA6-4BCB-BD22-87E136CF5772}" dt="2025-06-18T23:54:37.709" v="57" actId="404"/>
          <ac:spMkLst>
            <pc:docMk/>
            <pc:sldMk cId="3672402203" sldId="318"/>
            <ac:spMk id="18" creationId="{45D57DCF-A06B-E11C-BC2B-25AEA503DF03}"/>
          </ac:spMkLst>
        </pc:spChg>
      </pc:sldChg>
      <pc:sldChg chg="modSp mod">
        <pc:chgData name="Hannah Slater" userId="6171073336_tp_box_2" providerId="OAuth2" clId="{D46F830E-6DA6-4BCB-BD22-87E136CF5772}" dt="2025-06-18T23:55:22.842" v="65" actId="1076"/>
        <pc:sldMkLst>
          <pc:docMk/>
          <pc:sldMk cId="4144295182" sldId="319"/>
        </pc:sldMkLst>
        <pc:spChg chg="mod">
          <ac:chgData name="Hannah Slater" userId="6171073336_tp_box_2" providerId="OAuth2" clId="{D46F830E-6DA6-4BCB-BD22-87E136CF5772}" dt="2025-06-18T23:55:22.842" v="65" actId="1076"/>
          <ac:spMkLst>
            <pc:docMk/>
            <pc:sldMk cId="4144295182" sldId="319"/>
            <ac:spMk id="11" creationId="{E4EDD071-E1F0-D29A-EFDF-0B01AFAD229A}"/>
          </ac:spMkLst>
        </pc:spChg>
      </pc:sldChg>
      <pc:sldChg chg="modSp mod">
        <pc:chgData name="Hannah Slater" userId="6171073336_tp_box_2" providerId="OAuth2" clId="{D46F830E-6DA6-4BCB-BD22-87E136CF5772}" dt="2025-06-18T23:55:46.113" v="74" actId="14100"/>
        <pc:sldMkLst>
          <pc:docMk/>
          <pc:sldMk cId="3566778475" sldId="321"/>
        </pc:sldMkLst>
        <pc:spChg chg="mod">
          <ac:chgData name="Hannah Slater" userId="6171073336_tp_box_2" providerId="OAuth2" clId="{D46F830E-6DA6-4BCB-BD22-87E136CF5772}" dt="2025-06-18T23:55:27.715" v="66" actId="14100"/>
          <ac:spMkLst>
            <pc:docMk/>
            <pc:sldMk cId="3566778475" sldId="321"/>
            <ac:spMk id="4" creationId="{897FB205-5714-0D09-2A43-3D609FC92DD7}"/>
          </ac:spMkLst>
        </pc:spChg>
        <pc:spChg chg="mod">
          <ac:chgData name="Hannah Slater" userId="6171073336_tp_box_2" providerId="OAuth2" clId="{D46F830E-6DA6-4BCB-BD22-87E136CF5772}" dt="2025-06-18T23:55:33.003" v="68" actId="14100"/>
          <ac:spMkLst>
            <pc:docMk/>
            <pc:sldMk cId="3566778475" sldId="321"/>
            <ac:spMk id="8" creationId="{47A94B8A-6FD8-1218-68AA-BEA13E8D6E24}"/>
          </ac:spMkLst>
        </pc:spChg>
        <pc:spChg chg="mod">
          <ac:chgData name="Hannah Slater" userId="6171073336_tp_box_2" providerId="OAuth2" clId="{D46F830E-6DA6-4BCB-BD22-87E136CF5772}" dt="2025-06-18T23:55:30.298" v="67" actId="14100"/>
          <ac:spMkLst>
            <pc:docMk/>
            <pc:sldMk cId="3566778475" sldId="321"/>
            <ac:spMk id="9" creationId="{568A26E8-2796-F011-BE89-9DBBD00441C6}"/>
          </ac:spMkLst>
        </pc:spChg>
        <pc:spChg chg="mod">
          <ac:chgData name="Hannah Slater" userId="6171073336_tp_box_2" providerId="OAuth2" clId="{D46F830E-6DA6-4BCB-BD22-87E136CF5772}" dt="2025-06-18T23:55:34.962" v="69" actId="14100"/>
          <ac:spMkLst>
            <pc:docMk/>
            <pc:sldMk cId="3566778475" sldId="321"/>
            <ac:spMk id="10" creationId="{69D4B981-D3C0-5D31-A1D3-8EB82F7B1114}"/>
          </ac:spMkLst>
        </pc:spChg>
        <pc:spChg chg="mod">
          <ac:chgData name="Hannah Slater" userId="6171073336_tp_box_2" providerId="OAuth2" clId="{D46F830E-6DA6-4BCB-BD22-87E136CF5772}" dt="2025-06-18T23:55:36.850" v="70" actId="14100"/>
          <ac:spMkLst>
            <pc:docMk/>
            <pc:sldMk cId="3566778475" sldId="321"/>
            <ac:spMk id="14" creationId="{34C8EB97-1E72-20E4-1552-D5DDAC1F086F}"/>
          </ac:spMkLst>
        </pc:spChg>
        <pc:spChg chg="mod">
          <ac:chgData name="Hannah Slater" userId="6171073336_tp_box_2" providerId="OAuth2" clId="{D46F830E-6DA6-4BCB-BD22-87E136CF5772}" dt="2025-06-18T23:55:39.954" v="71" actId="1076"/>
          <ac:spMkLst>
            <pc:docMk/>
            <pc:sldMk cId="3566778475" sldId="321"/>
            <ac:spMk id="17" creationId="{E615160D-C5A5-C356-930C-A165C0F30923}"/>
          </ac:spMkLst>
        </pc:spChg>
        <pc:spChg chg="mod">
          <ac:chgData name="Hannah Slater" userId="6171073336_tp_box_2" providerId="OAuth2" clId="{D46F830E-6DA6-4BCB-BD22-87E136CF5772}" dt="2025-06-18T23:55:46.113" v="74" actId="14100"/>
          <ac:spMkLst>
            <pc:docMk/>
            <pc:sldMk cId="3566778475" sldId="321"/>
            <ac:spMk id="20" creationId="{E38D0E8A-8E82-0162-9F3B-B1E8841C44C1}"/>
          </ac:spMkLst>
        </pc:spChg>
        <pc:cxnChg chg="mod">
          <ac:chgData name="Hannah Slater" userId="6171073336_tp_box_2" providerId="OAuth2" clId="{D46F830E-6DA6-4BCB-BD22-87E136CF5772}" dt="2025-06-18T23:55:33.003" v="68" actId="14100"/>
          <ac:cxnSpMkLst>
            <pc:docMk/>
            <pc:sldMk cId="3566778475" sldId="321"/>
            <ac:cxnSpMk id="7" creationId="{939A102A-8795-2E62-D386-ECA694DBFE32}"/>
          </ac:cxnSpMkLst>
        </pc:cxnChg>
      </pc:sldChg>
      <pc:sldChg chg="modSp mod">
        <pc:chgData name="Hannah Slater" userId="6171073336_tp_box_2" providerId="OAuth2" clId="{D46F830E-6DA6-4BCB-BD22-87E136CF5772}" dt="2025-06-18T23:57:11.033" v="96" actId="1076"/>
        <pc:sldMkLst>
          <pc:docMk/>
          <pc:sldMk cId="1509098476" sldId="322"/>
        </pc:sldMkLst>
        <pc:spChg chg="mod">
          <ac:chgData name="Hannah Slater" userId="6171073336_tp_box_2" providerId="OAuth2" clId="{D46F830E-6DA6-4BCB-BD22-87E136CF5772}" dt="2025-06-18T23:57:11.033" v="96" actId="1076"/>
          <ac:spMkLst>
            <pc:docMk/>
            <pc:sldMk cId="1509098476" sldId="322"/>
            <ac:spMk id="2" creationId="{E8ED01DA-6DB1-4822-561D-6C1B3E6D0F90}"/>
          </ac:spMkLst>
        </pc:spChg>
        <pc:spChg chg="mod">
          <ac:chgData name="Hannah Slater" userId="6171073336_tp_box_2" providerId="OAuth2" clId="{D46F830E-6DA6-4BCB-BD22-87E136CF5772}" dt="2025-06-18T23:56:38.842" v="86" actId="14100"/>
          <ac:spMkLst>
            <pc:docMk/>
            <pc:sldMk cId="1509098476" sldId="322"/>
            <ac:spMk id="6" creationId="{7C32D566-1B01-43F4-1C42-2F8D71B85F39}"/>
          </ac:spMkLst>
        </pc:spChg>
        <pc:spChg chg="mod">
          <ac:chgData name="Hannah Slater" userId="6171073336_tp_box_2" providerId="OAuth2" clId="{D46F830E-6DA6-4BCB-BD22-87E136CF5772}" dt="2025-06-18T23:56:59.145" v="92" actId="1076"/>
          <ac:spMkLst>
            <pc:docMk/>
            <pc:sldMk cId="1509098476" sldId="322"/>
            <ac:spMk id="7" creationId="{DDFA7C65-4F56-3500-4D65-9E026C77C8D2}"/>
          </ac:spMkLst>
        </pc:spChg>
        <pc:spChg chg="mod">
          <ac:chgData name="Hannah Slater" userId="6171073336_tp_box_2" providerId="OAuth2" clId="{D46F830E-6DA6-4BCB-BD22-87E136CF5772}" dt="2025-06-18T23:56:42.562" v="87" actId="14100"/>
          <ac:spMkLst>
            <pc:docMk/>
            <pc:sldMk cId="1509098476" sldId="322"/>
            <ac:spMk id="8" creationId="{0145ED6D-1508-D79F-153D-FAC672ABCCF0}"/>
          </ac:spMkLst>
        </pc:spChg>
        <pc:picChg chg="mod">
          <ac:chgData name="Hannah Slater" userId="6171073336_tp_box_2" providerId="OAuth2" clId="{D46F830E-6DA6-4BCB-BD22-87E136CF5772}" dt="2025-06-18T23:56:51.456" v="90" actId="1076"/>
          <ac:picMkLst>
            <pc:docMk/>
            <pc:sldMk cId="1509098476" sldId="322"/>
            <ac:picMk id="4" creationId="{E2158B61-C7BB-8F83-3B2D-25CD7EC3FD7D}"/>
          </ac:picMkLst>
        </pc:picChg>
        <pc:cxnChg chg="mod">
          <ac:chgData name="Hannah Slater" userId="6171073336_tp_box_2" providerId="OAuth2" clId="{D46F830E-6DA6-4BCB-BD22-87E136CF5772}" dt="2025-06-18T23:57:01.946" v="93" actId="14100"/>
          <ac:cxnSpMkLst>
            <pc:docMk/>
            <pc:sldMk cId="1509098476" sldId="322"/>
            <ac:cxnSpMk id="5" creationId="{FD2C2EEB-09F2-070C-1B23-2778C9A703B6}"/>
          </ac:cxnSpMkLst>
        </pc:cxnChg>
      </pc:sldChg>
      <pc:sldChg chg="modSp mod">
        <pc:chgData name="Hannah Slater" userId="6171073336_tp_box_2" providerId="OAuth2" clId="{D46F830E-6DA6-4BCB-BD22-87E136CF5772}" dt="2025-06-18T23:55:56.418" v="78" actId="14100"/>
        <pc:sldMkLst>
          <pc:docMk/>
          <pc:sldMk cId="41128231" sldId="324"/>
        </pc:sldMkLst>
        <pc:spChg chg="mod">
          <ac:chgData name="Hannah Slater" userId="6171073336_tp_box_2" providerId="OAuth2" clId="{D46F830E-6DA6-4BCB-BD22-87E136CF5772}" dt="2025-06-18T23:55:52.106" v="75" actId="14100"/>
          <ac:spMkLst>
            <pc:docMk/>
            <pc:sldMk cId="41128231" sldId="324"/>
            <ac:spMk id="6" creationId="{733B29F8-3A2F-A867-3E76-CDC66D5E7A5B}"/>
          </ac:spMkLst>
        </pc:spChg>
        <pc:spChg chg="mod">
          <ac:chgData name="Hannah Slater" userId="6171073336_tp_box_2" providerId="OAuth2" clId="{D46F830E-6DA6-4BCB-BD22-87E136CF5772}" dt="2025-06-18T23:55:56.418" v="78" actId="14100"/>
          <ac:spMkLst>
            <pc:docMk/>
            <pc:sldMk cId="41128231" sldId="324"/>
            <ac:spMk id="8" creationId="{F4CCCAA0-3E56-B782-90A6-E89AA0A43798}"/>
          </ac:spMkLst>
        </pc:spChg>
      </pc:sldChg>
      <pc:sldChg chg="modSp mod">
        <pc:chgData name="Hannah Slater" userId="6171073336_tp_box_2" providerId="OAuth2" clId="{D46F830E-6DA6-4BCB-BD22-87E136CF5772}" dt="2025-06-18T23:56:28.985" v="85" actId="14100"/>
        <pc:sldMkLst>
          <pc:docMk/>
          <pc:sldMk cId="2499116678" sldId="325"/>
        </pc:sldMkLst>
        <pc:spChg chg="mod">
          <ac:chgData name="Hannah Slater" userId="6171073336_tp_box_2" providerId="OAuth2" clId="{D46F830E-6DA6-4BCB-BD22-87E136CF5772}" dt="2025-06-18T23:56:06.257" v="79" actId="14100"/>
          <ac:spMkLst>
            <pc:docMk/>
            <pc:sldMk cId="2499116678" sldId="325"/>
            <ac:spMk id="8" creationId="{A40956DE-30D3-E2DE-4300-725868BF0A14}"/>
          </ac:spMkLst>
        </pc:spChg>
        <pc:spChg chg="mod">
          <ac:chgData name="Hannah Slater" userId="6171073336_tp_box_2" providerId="OAuth2" clId="{D46F830E-6DA6-4BCB-BD22-87E136CF5772}" dt="2025-06-18T23:56:13.882" v="82" actId="14100"/>
          <ac:spMkLst>
            <pc:docMk/>
            <pc:sldMk cId="2499116678" sldId="325"/>
            <ac:spMk id="10" creationId="{79131CAD-9CD9-734E-B066-9D37EE91BCED}"/>
          </ac:spMkLst>
        </pc:spChg>
        <pc:picChg chg="mod">
          <ac:chgData name="Hannah Slater" userId="6171073336_tp_box_2" providerId="OAuth2" clId="{D46F830E-6DA6-4BCB-BD22-87E136CF5772}" dt="2025-06-18T23:56:23.041" v="83" actId="1076"/>
          <ac:picMkLst>
            <pc:docMk/>
            <pc:sldMk cId="2499116678" sldId="325"/>
            <ac:picMk id="7" creationId="{C18A57D6-91A8-1BFF-A221-3A819C9BB623}"/>
          </ac:picMkLst>
        </pc:picChg>
        <pc:cxnChg chg="mod">
          <ac:chgData name="Hannah Slater" userId="6171073336_tp_box_2" providerId="OAuth2" clId="{D46F830E-6DA6-4BCB-BD22-87E136CF5772}" dt="2025-06-18T23:56:27.313" v="84" actId="14100"/>
          <ac:cxnSpMkLst>
            <pc:docMk/>
            <pc:sldMk cId="2499116678" sldId="325"/>
            <ac:cxnSpMk id="9" creationId="{5A814593-557B-9989-C977-B9ADC66C1164}"/>
          </ac:cxnSpMkLst>
        </pc:cxnChg>
        <pc:cxnChg chg="mod">
          <ac:chgData name="Hannah Slater" userId="6171073336_tp_box_2" providerId="OAuth2" clId="{D46F830E-6DA6-4BCB-BD22-87E136CF5772}" dt="2025-06-18T23:56:28.985" v="85" actId="14100"/>
          <ac:cxnSpMkLst>
            <pc:docMk/>
            <pc:sldMk cId="2499116678" sldId="325"/>
            <ac:cxnSpMk id="13" creationId="{3D047E4B-5694-9AA2-5AB3-4C19DFFF71B5}"/>
          </ac:cxnSpMkLst>
        </pc:cxnChg>
      </pc:sldChg>
      <pc:sldChg chg="modSp mod">
        <pc:chgData name="Hannah Slater" userId="6171073336_tp_box_2" providerId="OAuth2" clId="{D46F830E-6DA6-4BCB-BD22-87E136CF5772}" dt="2025-06-18T23:57:25.281" v="100" actId="14100"/>
        <pc:sldMkLst>
          <pc:docMk/>
          <pc:sldMk cId="170698702" sldId="326"/>
        </pc:sldMkLst>
        <pc:spChg chg="mod">
          <ac:chgData name="Hannah Slater" userId="6171073336_tp_box_2" providerId="OAuth2" clId="{D46F830E-6DA6-4BCB-BD22-87E136CF5772}" dt="2025-06-18T23:57:20.986" v="98" actId="1076"/>
          <ac:spMkLst>
            <pc:docMk/>
            <pc:sldMk cId="170698702" sldId="326"/>
            <ac:spMk id="5" creationId="{70FE735F-EA74-02F3-400A-8529255DCF71}"/>
          </ac:spMkLst>
        </pc:spChg>
        <pc:spChg chg="mod">
          <ac:chgData name="Hannah Slater" userId="6171073336_tp_box_2" providerId="OAuth2" clId="{D46F830E-6DA6-4BCB-BD22-87E136CF5772}" dt="2025-06-18T23:57:20.986" v="98" actId="1076"/>
          <ac:spMkLst>
            <pc:docMk/>
            <pc:sldMk cId="170698702" sldId="326"/>
            <ac:spMk id="10" creationId="{8A53412A-92CD-CA22-782D-911110A70C5A}"/>
          </ac:spMkLst>
        </pc:spChg>
        <pc:spChg chg="mod">
          <ac:chgData name="Hannah Slater" userId="6171073336_tp_box_2" providerId="OAuth2" clId="{D46F830E-6DA6-4BCB-BD22-87E136CF5772}" dt="2025-06-18T23:57:23.433" v="99" actId="14100"/>
          <ac:spMkLst>
            <pc:docMk/>
            <pc:sldMk cId="170698702" sldId="326"/>
            <ac:spMk id="16" creationId="{AFE70824-C7F3-24C0-79EA-EC2B18A9C674}"/>
          </ac:spMkLst>
        </pc:spChg>
        <pc:spChg chg="mod">
          <ac:chgData name="Hannah Slater" userId="6171073336_tp_box_2" providerId="OAuth2" clId="{D46F830E-6DA6-4BCB-BD22-87E136CF5772}" dt="2025-06-18T23:57:25.281" v="100" actId="14100"/>
          <ac:spMkLst>
            <pc:docMk/>
            <pc:sldMk cId="170698702" sldId="326"/>
            <ac:spMk id="17" creationId="{414F5BB7-BD66-485C-8FEF-F0F5E4355ECC}"/>
          </ac:spMkLst>
        </pc:spChg>
      </pc:sldChg>
      <pc:sldChg chg="modSp mod">
        <pc:chgData name="Hannah Slater" userId="6171073336_tp_box_2" providerId="OAuth2" clId="{D46F830E-6DA6-4BCB-BD22-87E136CF5772}" dt="2025-06-18T23:57:53.322" v="109" actId="14100"/>
        <pc:sldMkLst>
          <pc:docMk/>
          <pc:sldMk cId="3687193829" sldId="327"/>
        </pc:sldMkLst>
        <pc:spChg chg="mod">
          <ac:chgData name="Hannah Slater" userId="6171073336_tp_box_2" providerId="OAuth2" clId="{D46F830E-6DA6-4BCB-BD22-87E136CF5772}" dt="2025-06-18T23:57:30.586" v="101" actId="14100"/>
          <ac:spMkLst>
            <pc:docMk/>
            <pc:sldMk cId="3687193829" sldId="327"/>
            <ac:spMk id="4" creationId="{5C2A3159-59EC-5C16-74FC-F931B3C7F732}"/>
          </ac:spMkLst>
        </pc:spChg>
        <pc:spChg chg="mod">
          <ac:chgData name="Hannah Slater" userId="6171073336_tp_box_2" providerId="OAuth2" clId="{D46F830E-6DA6-4BCB-BD22-87E136CF5772}" dt="2025-06-18T23:57:34.928" v="103" actId="14100"/>
          <ac:spMkLst>
            <pc:docMk/>
            <pc:sldMk cId="3687193829" sldId="327"/>
            <ac:spMk id="5" creationId="{A60B46B1-BA8E-D834-B0C0-9923A7BB32C1}"/>
          </ac:spMkLst>
        </pc:spChg>
        <pc:spChg chg="mod">
          <ac:chgData name="Hannah Slater" userId="6171073336_tp_box_2" providerId="OAuth2" clId="{D46F830E-6DA6-4BCB-BD22-87E136CF5772}" dt="2025-06-18T23:57:40.154" v="104" actId="14100"/>
          <ac:spMkLst>
            <pc:docMk/>
            <pc:sldMk cId="3687193829" sldId="327"/>
            <ac:spMk id="8" creationId="{88FBF71A-ECF3-E025-EC7A-56321BA73121}"/>
          </ac:spMkLst>
        </pc:spChg>
        <pc:spChg chg="mod">
          <ac:chgData name="Hannah Slater" userId="6171073336_tp_box_2" providerId="OAuth2" clId="{D46F830E-6DA6-4BCB-BD22-87E136CF5772}" dt="2025-06-18T23:57:50.242" v="108" actId="14100"/>
          <ac:spMkLst>
            <pc:docMk/>
            <pc:sldMk cId="3687193829" sldId="327"/>
            <ac:spMk id="11" creationId="{0A2CEB26-405F-E660-D389-9727314D000E}"/>
          </ac:spMkLst>
        </pc:spChg>
        <pc:spChg chg="mod">
          <ac:chgData name="Hannah Slater" userId="6171073336_tp_box_2" providerId="OAuth2" clId="{D46F830E-6DA6-4BCB-BD22-87E136CF5772}" dt="2025-06-18T23:57:53.322" v="109" actId="14100"/>
          <ac:spMkLst>
            <pc:docMk/>
            <pc:sldMk cId="3687193829" sldId="327"/>
            <ac:spMk id="18" creationId="{63EECF12-D990-FDAB-0782-A79927921A1D}"/>
          </ac:spMkLst>
        </pc:spChg>
        <pc:cxnChg chg="mod">
          <ac:chgData name="Hannah Slater" userId="6171073336_tp_box_2" providerId="OAuth2" clId="{D46F830E-6DA6-4BCB-BD22-87E136CF5772}" dt="2025-06-18T23:57:42.971" v="105" actId="14100"/>
          <ac:cxnSpMkLst>
            <pc:docMk/>
            <pc:sldMk cId="3687193829" sldId="327"/>
            <ac:cxnSpMk id="9" creationId="{92049C2C-92C0-CBEA-AA15-833917620B07}"/>
          </ac:cxnSpMkLst>
        </pc:cxnChg>
      </pc:sldChg>
      <pc:sldChg chg="modSp mod">
        <pc:chgData name="Hannah Slater" userId="6171073336_tp_box_2" providerId="OAuth2" clId="{D46F830E-6DA6-4BCB-BD22-87E136CF5772}" dt="2025-06-18T23:58:42.635" v="119" actId="1076"/>
        <pc:sldMkLst>
          <pc:docMk/>
          <pc:sldMk cId="2457152836" sldId="328"/>
        </pc:sldMkLst>
        <pc:spChg chg="mod">
          <ac:chgData name="Hannah Slater" userId="6171073336_tp_box_2" providerId="OAuth2" clId="{D46F830E-6DA6-4BCB-BD22-87E136CF5772}" dt="2025-06-18T23:58:42.635" v="119" actId="1076"/>
          <ac:spMkLst>
            <pc:docMk/>
            <pc:sldMk cId="2457152836" sldId="328"/>
            <ac:spMk id="9" creationId="{B5036565-2263-C52F-15C7-AD35FBF169F3}"/>
          </ac:spMkLst>
        </pc:spChg>
        <pc:spChg chg="mod">
          <ac:chgData name="Hannah Slater" userId="6171073336_tp_box_2" providerId="OAuth2" clId="{D46F830E-6DA6-4BCB-BD22-87E136CF5772}" dt="2025-06-18T23:58:23.842" v="116" actId="14100"/>
          <ac:spMkLst>
            <pc:docMk/>
            <pc:sldMk cId="2457152836" sldId="328"/>
            <ac:spMk id="11" creationId="{BAD666D9-4E3C-6E42-3CE9-A2AF2F382D74}"/>
          </ac:spMkLst>
        </pc:spChg>
        <pc:spChg chg="mod">
          <ac:chgData name="Hannah Slater" userId="6171073336_tp_box_2" providerId="OAuth2" clId="{D46F830E-6DA6-4BCB-BD22-87E136CF5772}" dt="2025-06-18T23:58:35.779" v="117" actId="1076"/>
          <ac:spMkLst>
            <pc:docMk/>
            <pc:sldMk cId="2457152836" sldId="328"/>
            <ac:spMk id="12" creationId="{37A97FBB-5670-EB31-00F8-39A67F25E4F4}"/>
          </ac:spMkLst>
        </pc:spChg>
        <pc:cxnChg chg="mod">
          <ac:chgData name="Hannah Slater" userId="6171073336_tp_box_2" providerId="OAuth2" clId="{D46F830E-6DA6-4BCB-BD22-87E136CF5772}" dt="2025-06-18T23:58:41.010" v="118" actId="14100"/>
          <ac:cxnSpMkLst>
            <pc:docMk/>
            <pc:sldMk cId="2457152836" sldId="328"/>
            <ac:cxnSpMk id="13" creationId="{89F0DE51-4FE9-0977-D26D-482C82B5C5A0}"/>
          </ac:cxnSpMkLst>
        </pc:cxnChg>
      </pc:sldChg>
      <pc:sldChg chg="modSp mod">
        <pc:chgData name="Hannah Slater" userId="6171073336_tp_box_2" providerId="OAuth2" clId="{D46F830E-6DA6-4BCB-BD22-87E136CF5772}" dt="2025-06-18T23:58:49.154" v="121" actId="14100"/>
        <pc:sldMkLst>
          <pc:docMk/>
          <pc:sldMk cId="1253857632" sldId="329"/>
        </pc:sldMkLst>
        <pc:spChg chg="mod">
          <ac:chgData name="Hannah Slater" userId="6171073336_tp_box_2" providerId="OAuth2" clId="{D46F830E-6DA6-4BCB-BD22-87E136CF5772}" dt="2025-06-18T23:58:46.826" v="120" actId="1076"/>
          <ac:spMkLst>
            <pc:docMk/>
            <pc:sldMk cId="1253857632" sldId="329"/>
            <ac:spMk id="7" creationId="{86801CDA-5F1F-82C6-0D30-668FC0BD9CD4}"/>
          </ac:spMkLst>
        </pc:spChg>
        <pc:cxnChg chg="mod">
          <ac:chgData name="Hannah Slater" userId="6171073336_tp_box_2" providerId="OAuth2" clId="{D46F830E-6DA6-4BCB-BD22-87E136CF5772}" dt="2025-06-18T23:58:49.154" v="121" actId="14100"/>
          <ac:cxnSpMkLst>
            <pc:docMk/>
            <pc:sldMk cId="1253857632" sldId="329"/>
            <ac:cxnSpMk id="8" creationId="{B035B8F4-EE4F-834F-CB1E-1A14B32B3D3C}"/>
          </ac:cxnSpMkLst>
        </pc:cxnChg>
      </pc:sldChg>
      <pc:sldChg chg="modSp mod">
        <pc:chgData name="Hannah Slater" userId="6171073336_tp_box_2" providerId="OAuth2" clId="{D46F830E-6DA6-4BCB-BD22-87E136CF5772}" dt="2025-06-18T23:59:04.017" v="127" actId="14100"/>
        <pc:sldMkLst>
          <pc:docMk/>
          <pc:sldMk cId="3045151407" sldId="330"/>
        </pc:sldMkLst>
        <pc:spChg chg="mod">
          <ac:chgData name="Hannah Slater" userId="6171073336_tp_box_2" providerId="OAuth2" clId="{D46F830E-6DA6-4BCB-BD22-87E136CF5772}" dt="2025-06-18T23:58:58.713" v="124" actId="14100"/>
          <ac:spMkLst>
            <pc:docMk/>
            <pc:sldMk cId="3045151407" sldId="330"/>
            <ac:spMk id="5" creationId="{2428848F-6D99-F67B-7EED-191A7D9E97F5}"/>
          </ac:spMkLst>
        </pc:spChg>
        <pc:spChg chg="mod">
          <ac:chgData name="Hannah Slater" userId="6171073336_tp_box_2" providerId="OAuth2" clId="{D46F830E-6DA6-4BCB-BD22-87E136CF5772}" dt="2025-06-18T23:59:04.017" v="127" actId="14100"/>
          <ac:spMkLst>
            <pc:docMk/>
            <pc:sldMk cId="3045151407" sldId="330"/>
            <ac:spMk id="9" creationId="{2077E58F-E0F2-1558-150A-1AD54460E469}"/>
          </ac:spMkLst>
        </pc:spChg>
        <pc:cxnChg chg="mod">
          <ac:chgData name="Hannah Slater" userId="6171073336_tp_box_2" providerId="OAuth2" clId="{D46F830E-6DA6-4BCB-BD22-87E136CF5772}" dt="2025-06-18T23:59:01.085" v="126" actId="14100"/>
          <ac:cxnSpMkLst>
            <pc:docMk/>
            <pc:sldMk cId="3045151407" sldId="330"/>
            <ac:cxnSpMk id="10" creationId="{9E259756-6E5B-A809-76D3-5F5597C9A9B6}"/>
          </ac:cxnSpMkLst>
        </pc:cxnChg>
      </pc:sldChg>
      <pc:sldChg chg="modSp mod">
        <pc:chgData name="Hannah Slater" userId="6171073336_tp_box_2" providerId="OAuth2" clId="{D46F830E-6DA6-4BCB-BD22-87E136CF5772}" dt="2025-06-18T23:59:12.593" v="129" actId="14100"/>
        <pc:sldMkLst>
          <pc:docMk/>
          <pc:sldMk cId="3301824064" sldId="331"/>
        </pc:sldMkLst>
        <pc:spChg chg="mod">
          <ac:chgData name="Hannah Slater" userId="6171073336_tp_box_2" providerId="OAuth2" clId="{D46F830E-6DA6-4BCB-BD22-87E136CF5772}" dt="2025-06-18T23:59:09.130" v="128" actId="14100"/>
          <ac:spMkLst>
            <pc:docMk/>
            <pc:sldMk cId="3301824064" sldId="331"/>
            <ac:spMk id="10" creationId="{39246B63-23C9-0CB1-CF29-C307E7B350E0}"/>
          </ac:spMkLst>
        </pc:spChg>
        <pc:spChg chg="mod">
          <ac:chgData name="Hannah Slater" userId="6171073336_tp_box_2" providerId="OAuth2" clId="{D46F830E-6DA6-4BCB-BD22-87E136CF5772}" dt="2025-06-18T23:59:12.593" v="129" actId="14100"/>
          <ac:spMkLst>
            <pc:docMk/>
            <pc:sldMk cId="3301824064" sldId="331"/>
            <ac:spMk id="13" creationId="{BF86DC60-2722-0021-4057-28FD0096A89C}"/>
          </ac:spMkLst>
        </pc:spChg>
        <pc:cxnChg chg="mod">
          <ac:chgData name="Hannah Slater" userId="6171073336_tp_box_2" providerId="OAuth2" clId="{D46F830E-6DA6-4BCB-BD22-87E136CF5772}" dt="2025-06-18T23:59:09.130" v="128" actId="14100"/>
          <ac:cxnSpMkLst>
            <pc:docMk/>
            <pc:sldMk cId="3301824064" sldId="331"/>
            <ac:cxnSpMk id="9" creationId="{8EF1EC05-5342-16E0-1D12-2782C63A9A97}"/>
          </ac:cxnSpMkLst>
        </pc:cxnChg>
      </pc:sldChg>
      <pc:sldChg chg="modSp mod">
        <pc:chgData name="Hannah Slater" userId="6171073336_tp_box_2" providerId="OAuth2" clId="{D46F830E-6DA6-4BCB-BD22-87E136CF5772}" dt="2025-06-18T23:53:06.702" v="30" actId="14100"/>
        <pc:sldMkLst>
          <pc:docMk/>
          <pc:sldMk cId="3121851678" sldId="332"/>
        </pc:sldMkLst>
        <pc:spChg chg="mod">
          <ac:chgData name="Hannah Slater" userId="6171073336_tp_box_2" providerId="OAuth2" clId="{D46F830E-6DA6-4BCB-BD22-87E136CF5772}" dt="2025-06-18T23:52:56.200" v="28" actId="1038"/>
          <ac:spMkLst>
            <pc:docMk/>
            <pc:sldMk cId="3121851678" sldId="332"/>
            <ac:spMk id="6" creationId="{3A1DFF10-A237-CEE3-F7D9-7CEC1C597809}"/>
          </ac:spMkLst>
        </pc:spChg>
        <pc:spChg chg="mod">
          <ac:chgData name="Hannah Slater" userId="6171073336_tp_box_2" providerId="OAuth2" clId="{D46F830E-6DA6-4BCB-BD22-87E136CF5772}" dt="2025-06-18T23:52:56.200" v="28" actId="1038"/>
          <ac:spMkLst>
            <pc:docMk/>
            <pc:sldMk cId="3121851678" sldId="332"/>
            <ac:spMk id="7" creationId="{B4747C46-1573-6F50-35F5-42AEBE48A9DD}"/>
          </ac:spMkLst>
        </pc:spChg>
        <pc:spChg chg="mod">
          <ac:chgData name="Hannah Slater" userId="6171073336_tp_box_2" providerId="OAuth2" clId="{D46F830E-6DA6-4BCB-BD22-87E136CF5772}" dt="2025-06-18T23:52:56.200" v="28" actId="1038"/>
          <ac:spMkLst>
            <pc:docMk/>
            <pc:sldMk cId="3121851678" sldId="332"/>
            <ac:spMk id="8" creationId="{ED70958F-4830-5892-9EA0-3A542C81114D}"/>
          </ac:spMkLst>
        </pc:spChg>
        <pc:picChg chg="mod">
          <ac:chgData name="Hannah Slater" userId="6171073336_tp_box_2" providerId="OAuth2" clId="{D46F830E-6DA6-4BCB-BD22-87E136CF5772}" dt="2025-06-18T23:52:56.200" v="28" actId="1038"/>
          <ac:picMkLst>
            <pc:docMk/>
            <pc:sldMk cId="3121851678" sldId="332"/>
            <ac:picMk id="5" creationId="{01C172A2-98E8-861F-F7DD-F5A5CBA71AB8}"/>
          </ac:picMkLst>
        </pc:picChg>
        <pc:inkChg chg="mod">
          <ac:chgData name="Hannah Slater" userId="6171073336_tp_box_2" providerId="OAuth2" clId="{D46F830E-6DA6-4BCB-BD22-87E136CF5772}" dt="2025-06-18T23:52:56.200" v="28" actId="1038"/>
          <ac:inkMkLst>
            <pc:docMk/>
            <pc:sldMk cId="3121851678" sldId="332"/>
            <ac:inkMk id="9" creationId="{7204EE2D-F33C-A4B0-7516-509CBD1F8813}"/>
          </ac:inkMkLst>
        </pc:inkChg>
        <pc:inkChg chg="mod">
          <ac:chgData name="Hannah Slater" userId="6171073336_tp_box_2" providerId="OAuth2" clId="{D46F830E-6DA6-4BCB-BD22-87E136CF5772}" dt="2025-06-18T23:52:56.200" v="28" actId="1038"/>
          <ac:inkMkLst>
            <pc:docMk/>
            <pc:sldMk cId="3121851678" sldId="332"/>
            <ac:inkMk id="10" creationId="{AB4C5AEC-782A-B1E8-21E2-CF7EA167B65A}"/>
          </ac:inkMkLst>
        </pc:inkChg>
        <pc:inkChg chg="mod">
          <ac:chgData name="Hannah Slater" userId="6171073336_tp_box_2" providerId="OAuth2" clId="{D46F830E-6DA6-4BCB-BD22-87E136CF5772}" dt="2025-06-18T23:53:06.702" v="30" actId="14100"/>
          <ac:inkMkLst>
            <pc:docMk/>
            <pc:sldMk cId="3121851678" sldId="332"/>
            <ac:inkMk id="11" creationId="{683FA9B4-9102-E6FC-D8C8-B1B0F0B08FB9}"/>
          </ac:inkMkLst>
        </pc:inkChg>
        <pc:inkChg chg="mod">
          <ac:chgData name="Hannah Slater" userId="6171073336_tp_box_2" providerId="OAuth2" clId="{D46F830E-6DA6-4BCB-BD22-87E136CF5772}" dt="2025-06-18T23:52:56.200" v="28" actId="1038"/>
          <ac:inkMkLst>
            <pc:docMk/>
            <pc:sldMk cId="3121851678" sldId="332"/>
            <ac:inkMk id="12" creationId="{09EF92AF-E9E2-F677-9AED-A0E8FC46C022}"/>
          </ac:inkMkLst>
        </pc:inkChg>
      </pc:sldChg>
      <pc:sldChg chg="modSp mod">
        <pc:chgData name="Hannah Slater" userId="6171073336_tp_box_2" providerId="OAuth2" clId="{D46F830E-6DA6-4BCB-BD22-87E136CF5772}" dt="2025-06-18T23:59:55.106" v="140" actId="1076"/>
        <pc:sldMkLst>
          <pc:docMk/>
          <pc:sldMk cId="3396882005" sldId="334"/>
        </pc:sldMkLst>
        <pc:spChg chg="mod">
          <ac:chgData name="Hannah Slater" userId="6171073336_tp_box_2" providerId="OAuth2" clId="{D46F830E-6DA6-4BCB-BD22-87E136CF5772}" dt="2025-06-18T23:59:47.906" v="137" actId="14100"/>
          <ac:spMkLst>
            <pc:docMk/>
            <pc:sldMk cId="3396882005" sldId="334"/>
            <ac:spMk id="7" creationId="{EE0FE633-1471-5507-277C-35A85B248A4B}"/>
          </ac:spMkLst>
        </pc:spChg>
        <pc:spChg chg="mod">
          <ac:chgData name="Hannah Slater" userId="6171073336_tp_box_2" providerId="OAuth2" clId="{D46F830E-6DA6-4BCB-BD22-87E136CF5772}" dt="2025-06-18T23:59:52.297" v="139" actId="1076"/>
          <ac:spMkLst>
            <pc:docMk/>
            <pc:sldMk cId="3396882005" sldId="334"/>
            <ac:spMk id="9" creationId="{7CF99736-9F5D-6730-408D-0FEDE56ED038}"/>
          </ac:spMkLst>
        </pc:spChg>
        <pc:spChg chg="mod">
          <ac:chgData name="Hannah Slater" userId="6171073336_tp_box_2" providerId="OAuth2" clId="{D46F830E-6DA6-4BCB-BD22-87E136CF5772}" dt="2025-06-18T23:59:55.106" v="140" actId="1076"/>
          <ac:spMkLst>
            <pc:docMk/>
            <pc:sldMk cId="3396882005" sldId="334"/>
            <ac:spMk id="14" creationId="{C1EE7AED-9DE8-6F18-BEA1-7675A92D811D}"/>
          </ac:spMkLst>
        </pc:spChg>
        <pc:spChg chg="mod">
          <ac:chgData name="Hannah Slater" userId="6171073336_tp_box_2" providerId="OAuth2" clId="{D46F830E-6DA6-4BCB-BD22-87E136CF5772}" dt="2025-06-18T23:59:34.378" v="132" actId="1076"/>
          <ac:spMkLst>
            <pc:docMk/>
            <pc:sldMk cId="3396882005" sldId="334"/>
            <ac:spMk id="25" creationId="{5E106905-ADE0-C20F-1F7B-FC9F1990FD3D}"/>
          </ac:spMkLst>
        </pc:spChg>
        <pc:spChg chg="mod">
          <ac:chgData name="Hannah Slater" userId="6171073336_tp_box_2" providerId="OAuth2" clId="{D46F830E-6DA6-4BCB-BD22-87E136CF5772}" dt="2025-06-18T23:59:38.202" v="134" actId="14100"/>
          <ac:spMkLst>
            <pc:docMk/>
            <pc:sldMk cId="3396882005" sldId="334"/>
            <ac:spMk id="28" creationId="{1023526F-224A-2C4A-7C69-D12875B93898}"/>
          </ac:spMkLst>
        </pc:spChg>
      </pc:sldChg>
      <pc:sldChg chg="modSp mod">
        <pc:chgData name="Hannah Slater" userId="6171073336_tp_box_2" providerId="OAuth2" clId="{D46F830E-6DA6-4BCB-BD22-87E136CF5772}" dt="2025-06-19T00:00:07.569" v="141" actId="14100"/>
        <pc:sldMkLst>
          <pc:docMk/>
          <pc:sldMk cId="977680773" sldId="336"/>
        </pc:sldMkLst>
        <pc:spChg chg="mod">
          <ac:chgData name="Hannah Slater" userId="6171073336_tp_box_2" providerId="OAuth2" clId="{D46F830E-6DA6-4BCB-BD22-87E136CF5772}" dt="2025-06-19T00:00:07.569" v="141" actId="14100"/>
          <ac:spMkLst>
            <pc:docMk/>
            <pc:sldMk cId="977680773" sldId="336"/>
            <ac:spMk id="8" creationId="{D7E3A57F-4258-0C43-C7CF-D2B9EF8EA891}"/>
          </ac:spMkLst>
        </pc:spChg>
      </pc:sldChg>
      <pc:sldChg chg="modSp mod">
        <pc:chgData name="Hannah Slater" userId="6171073336_tp_box_2" providerId="OAuth2" clId="{D46F830E-6DA6-4BCB-BD22-87E136CF5772}" dt="2025-06-19T00:00:20.842" v="146" actId="14100"/>
        <pc:sldMkLst>
          <pc:docMk/>
          <pc:sldMk cId="3607017165" sldId="337"/>
        </pc:sldMkLst>
        <pc:spChg chg="mod">
          <ac:chgData name="Hannah Slater" userId="6171073336_tp_box_2" providerId="OAuth2" clId="{D46F830E-6DA6-4BCB-BD22-87E136CF5772}" dt="2025-06-19T00:00:18.153" v="145" actId="14100"/>
          <ac:spMkLst>
            <pc:docMk/>
            <pc:sldMk cId="3607017165" sldId="337"/>
            <ac:spMk id="8" creationId="{010EC057-A6DD-0E48-90AD-9C6B80B0FD67}"/>
          </ac:spMkLst>
        </pc:spChg>
        <pc:spChg chg="mod">
          <ac:chgData name="Hannah Slater" userId="6171073336_tp_box_2" providerId="OAuth2" clId="{D46F830E-6DA6-4BCB-BD22-87E136CF5772}" dt="2025-06-19T00:00:15.978" v="144" actId="14100"/>
          <ac:spMkLst>
            <pc:docMk/>
            <pc:sldMk cId="3607017165" sldId="337"/>
            <ac:spMk id="9" creationId="{13E087E1-28F4-101D-C478-BB53E39828A6}"/>
          </ac:spMkLst>
        </pc:spChg>
        <pc:spChg chg="mod">
          <ac:chgData name="Hannah Slater" userId="6171073336_tp_box_2" providerId="OAuth2" clId="{D46F830E-6DA6-4BCB-BD22-87E136CF5772}" dt="2025-06-19T00:00:20.842" v="146" actId="14100"/>
          <ac:spMkLst>
            <pc:docMk/>
            <pc:sldMk cId="3607017165" sldId="337"/>
            <ac:spMk id="10" creationId="{7A48DE7B-AC40-A151-5FE1-DBC4D4801B85}"/>
          </ac:spMkLst>
        </pc:spChg>
        <pc:picChg chg="mod">
          <ac:chgData name="Hannah Slater" userId="6171073336_tp_box_2" providerId="OAuth2" clId="{D46F830E-6DA6-4BCB-BD22-87E136CF5772}" dt="2025-06-19T00:00:12.571" v="142" actId="1076"/>
          <ac:picMkLst>
            <pc:docMk/>
            <pc:sldMk cId="3607017165" sldId="337"/>
            <ac:picMk id="3" creationId="{8610F83B-B7EB-8F04-D0E3-5E008F07A9B7}"/>
          </ac:picMkLst>
        </pc:picChg>
      </pc:sldChg>
      <pc:sldChg chg="modSp mod">
        <pc:chgData name="Hannah Slater" userId="6171073336_tp_box_2" providerId="OAuth2" clId="{D46F830E-6DA6-4BCB-BD22-87E136CF5772}" dt="2025-06-19T00:00:32.138" v="150" actId="14100"/>
        <pc:sldMkLst>
          <pc:docMk/>
          <pc:sldMk cId="327531460" sldId="338"/>
        </pc:sldMkLst>
        <pc:spChg chg="mod">
          <ac:chgData name="Hannah Slater" userId="6171073336_tp_box_2" providerId="OAuth2" clId="{D46F830E-6DA6-4BCB-BD22-87E136CF5772}" dt="2025-06-19T00:00:27.546" v="148" actId="14100"/>
          <ac:spMkLst>
            <pc:docMk/>
            <pc:sldMk cId="327531460" sldId="338"/>
            <ac:spMk id="6" creationId="{7F918AD8-8753-7D25-F039-E0C04D8B772C}"/>
          </ac:spMkLst>
        </pc:spChg>
        <pc:spChg chg="mod">
          <ac:chgData name="Hannah Slater" userId="6171073336_tp_box_2" providerId="OAuth2" clId="{D46F830E-6DA6-4BCB-BD22-87E136CF5772}" dt="2025-06-19T00:00:30.089" v="149" actId="14100"/>
          <ac:spMkLst>
            <pc:docMk/>
            <pc:sldMk cId="327531460" sldId="338"/>
            <ac:spMk id="9" creationId="{32C83C00-657E-F379-0678-AEF26E2CC136}"/>
          </ac:spMkLst>
        </pc:spChg>
        <pc:spChg chg="mod">
          <ac:chgData name="Hannah Slater" userId="6171073336_tp_box_2" providerId="OAuth2" clId="{D46F830E-6DA6-4BCB-BD22-87E136CF5772}" dt="2025-06-19T00:00:32.138" v="150" actId="14100"/>
          <ac:spMkLst>
            <pc:docMk/>
            <pc:sldMk cId="327531460" sldId="338"/>
            <ac:spMk id="12" creationId="{2EB8F9B9-9C2D-658A-EF35-FC22DBEE2DBA}"/>
          </ac:spMkLst>
        </pc:spChg>
      </pc:sldChg>
      <pc:sldChg chg="modSp mod">
        <pc:chgData name="Hannah Slater" userId="6171073336_tp_box_2" providerId="OAuth2" clId="{D46F830E-6DA6-4BCB-BD22-87E136CF5772}" dt="2025-06-19T00:00:56.442" v="157" actId="1076"/>
        <pc:sldMkLst>
          <pc:docMk/>
          <pc:sldMk cId="281195188" sldId="339"/>
        </pc:sldMkLst>
        <pc:spChg chg="mod">
          <ac:chgData name="Hannah Slater" userId="6171073336_tp_box_2" providerId="OAuth2" clId="{D46F830E-6DA6-4BCB-BD22-87E136CF5772}" dt="2025-06-19T00:00:55.242" v="156" actId="1076"/>
          <ac:spMkLst>
            <pc:docMk/>
            <pc:sldMk cId="281195188" sldId="339"/>
            <ac:spMk id="7" creationId="{F9CA2A9C-7671-90AE-6523-4E1BAC6C9A69}"/>
          </ac:spMkLst>
        </pc:spChg>
        <pc:spChg chg="mod">
          <ac:chgData name="Hannah Slater" userId="6171073336_tp_box_2" providerId="OAuth2" clId="{D46F830E-6DA6-4BCB-BD22-87E136CF5772}" dt="2025-06-19T00:00:52.122" v="155" actId="1076"/>
          <ac:spMkLst>
            <pc:docMk/>
            <pc:sldMk cId="281195188" sldId="339"/>
            <ac:spMk id="8" creationId="{232C94BF-0192-53D6-3FA1-3C1735538BB6}"/>
          </ac:spMkLst>
        </pc:spChg>
        <pc:spChg chg="mod">
          <ac:chgData name="Hannah Slater" userId="6171073336_tp_box_2" providerId="OAuth2" clId="{D46F830E-6DA6-4BCB-BD22-87E136CF5772}" dt="2025-06-19T00:00:43.202" v="153" actId="14100"/>
          <ac:spMkLst>
            <pc:docMk/>
            <pc:sldMk cId="281195188" sldId="339"/>
            <ac:spMk id="12" creationId="{C51EDD4B-02AD-EAC8-9F6B-F7AD961184A1}"/>
          </ac:spMkLst>
        </pc:spChg>
        <pc:spChg chg="mod">
          <ac:chgData name="Hannah Slater" userId="6171073336_tp_box_2" providerId="OAuth2" clId="{D46F830E-6DA6-4BCB-BD22-87E136CF5772}" dt="2025-06-19T00:00:40.522" v="152" actId="14100"/>
          <ac:spMkLst>
            <pc:docMk/>
            <pc:sldMk cId="281195188" sldId="339"/>
            <ac:spMk id="14" creationId="{D079DA9F-AE6F-8950-3B5F-84E45EA08C2C}"/>
          </ac:spMkLst>
        </pc:spChg>
        <pc:picChg chg="mod">
          <ac:chgData name="Hannah Slater" userId="6171073336_tp_box_2" providerId="OAuth2" clId="{D46F830E-6DA6-4BCB-BD22-87E136CF5772}" dt="2025-06-19T00:00:56.442" v="157" actId="1076"/>
          <ac:picMkLst>
            <pc:docMk/>
            <pc:sldMk cId="281195188" sldId="339"/>
            <ac:picMk id="10" creationId="{A6B2F037-465E-1EAF-2B16-3AF07052AA7B}"/>
          </ac:picMkLst>
        </pc:picChg>
      </pc:sldChg>
      <pc:sldChg chg="modSp mod">
        <pc:chgData name="Hannah Slater" userId="6171073336_tp_box_2" providerId="OAuth2" clId="{D46F830E-6DA6-4BCB-BD22-87E136CF5772}" dt="2025-06-19T00:01:03.667" v="159" actId="14100"/>
        <pc:sldMkLst>
          <pc:docMk/>
          <pc:sldMk cId="802768278" sldId="340"/>
        </pc:sldMkLst>
        <pc:spChg chg="mod">
          <ac:chgData name="Hannah Slater" userId="6171073336_tp_box_2" providerId="OAuth2" clId="{D46F830E-6DA6-4BCB-BD22-87E136CF5772}" dt="2025-06-19T00:01:01.762" v="158" actId="14100"/>
          <ac:spMkLst>
            <pc:docMk/>
            <pc:sldMk cId="802768278" sldId="340"/>
            <ac:spMk id="10" creationId="{632F80A6-5C3A-7BC1-E6D5-B35D139B4AAB}"/>
          </ac:spMkLst>
        </pc:spChg>
        <pc:spChg chg="mod">
          <ac:chgData name="Hannah Slater" userId="6171073336_tp_box_2" providerId="OAuth2" clId="{D46F830E-6DA6-4BCB-BD22-87E136CF5772}" dt="2025-06-19T00:01:03.667" v="159" actId="14100"/>
          <ac:spMkLst>
            <pc:docMk/>
            <pc:sldMk cId="802768278" sldId="340"/>
            <ac:spMk id="17" creationId="{53992698-812B-C927-D298-EF9A86AE5700}"/>
          </ac:spMkLst>
        </pc:spChg>
      </pc:sldChg>
      <pc:sldChg chg="modSp mod">
        <pc:chgData name="Hannah Slater" userId="6171073336_tp_box_2" providerId="OAuth2" clId="{D46F830E-6DA6-4BCB-BD22-87E136CF5772}" dt="2025-06-18T23:53:38.954" v="41" actId="1076"/>
        <pc:sldMkLst>
          <pc:docMk/>
          <pc:sldMk cId="820785145" sldId="341"/>
        </pc:sldMkLst>
        <pc:spChg chg="mod">
          <ac:chgData name="Hannah Slater" userId="6171073336_tp_box_2" providerId="OAuth2" clId="{D46F830E-6DA6-4BCB-BD22-87E136CF5772}" dt="2025-06-18T23:53:38.954" v="41" actId="1076"/>
          <ac:spMkLst>
            <pc:docMk/>
            <pc:sldMk cId="820785145" sldId="341"/>
            <ac:spMk id="3" creationId="{76BB8829-4986-2E0D-45A3-231C75F0929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15.4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59,'9'-5,"0"0,0 0,0 1,0 0,1 1,0 0,-1 0,1 1,0 1,11-1,-7-1,97-8,0 4,129 8,-88 2,3816-2,-3945-1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16.8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0 134,'52'-2,"-1"-3,66-15,2 1,651-18,-253 25,-345-7,8 1,-152 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17.8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1 141,'312'2,"336"-5,-578-3,-2-2,73-20,1-1,-21 7,-56 8,0 3,132-5,224 19,-398-3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18.7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64,'1'2,"0"-1,0 0,0 0,0 0,0 0,0 0,0 0,0 0,1 0,-1 0,0-1,1 1,-1-1,1 1,-1-1,0 1,1-1,-1 0,1 1,-1-1,1 0,2 0,0 0,28 3,0-1,0-2,0-1,37-7,28 0,234 7,50-2,-206-23,-126 16,0 2,71-2,-65 6,-27-1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2T21:18:22.2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31,'3'-2,"0"0,0-1,0 1,0 1,0-1,0 0,1 1,-1 0,1-1,-1 1,1 1,5-2,51-1,-36 2,934-4,-528 8,1001-3,-1022 14,-23 0,2702-12,-1503-5,-131 3,-1432 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ATH: Beige Title slide w/ editable photo sha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0" y="0"/>
            <a:ext cx="12192000" cy="687705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nchorCtr="0"/>
          <a:lstStyle/>
          <a:p>
            <a:pPr algn="ctr"/>
            <a:endParaRPr lang="en-US" dirty="0"/>
          </a:p>
        </p:txBody>
      </p:sp>
      <p:sp>
        <p:nvSpPr>
          <p:cNvPr id="7" name="Rectangle 6"/>
          <p:cNvSpPr>
            <a:spLocks noChangeAspect="1"/>
          </p:cNvSpPr>
          <p:nvPr/>
        </p:nvSpPr>
        <p:spPr>
          <a:xfrm>
            <a:off x="8312150" y="1"/>
            <a:ext cx="2927350" cy="14562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Freeform: Shape 7"/>
          <p:cNvSpPr>
            <a:spLocks noChangeAspect="1"/>
          </p:cNvSpPr>
          <p:nvPr/>
        </p:nvSpPr>
        <p:spPr>
          <a:xfrm>
            <a:off x="8312150" y="5391153"/>
            <a:ext cx="2927350" cy="1466850"/>
          </a:xfrm>
          <a:custGeom>
            <a:avLst/>
            <a:gdLst>
              <a:gd name="connsiteX0" fmla="*/ 1097756 w 2195512"/>
              <a:gd name="connsiteY0" fmla="*/ 0 h 1100137"/>
              <a:gd name="connsiteX1" fmla="*/ 2195512 w 2195512"/>
              <a:gd name="connsiteY1" fmla="*/ 1096963 h 1100137"/>
              <a:gd name="connsiteX2" fmla="*/ 2195352 w 2195512"/>
              <a:gd name="connsiteY2" fmla="*/ 1100137 h 1100137"/>
              <a:gd name="connsiteX3" fmla="*/ 161 w 2195512"/>
              <a:gd name="connsiteY3" fmla="*/ 1100137 h 1100137"/>
              <a:gd name="connsiteX4" fmla="*/ 0 w 2195512"/>
              <a:gd name="connsiteY4" fmla="*/ 1096963 h 1100137"/>
              <a:gd name="connsiteX5" fmla="*/ 1097756 w 2195512"/>
              <a:gd name="connsiteY5" fmla="*/ 0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512" h="1100137">
                <a:moveTo>
                  <a:pt x="1097756" y="0"/>
                </a:moveTo>
                <a:cubicBezTo>
                  <a:pt x="1704030" y="0"/>
                  <a:pt x="2195512" y="491127"/>
                  <a:pt x="2195512" y="1096963"/>
                </a:cubicBezTo>
                <a:lnTo>
                  <a:pt x="2195352" y="1100137"/>
                </a:lnTo>
                <a:lnTo>
                  <a:pt x="161" y="1100137"/>
                </a:lnTo>
                <a:lnTo>
                  <a:pt x="0" y="1096963"/>
                </a:lnTo>
                <a:cubicBezTo>
                  <a:pt x="0" y="491127"/>
                  <a:pt x="491482" y="0"/>
                  <a:pt x="1097756"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anchor="ctr">
            <a:noAutofit/>
          </a:bodyPr>
          <a:lstStyle/>
          <a:p>
            <a:pPr algn="ctr">
              <a:defRPr/>
            </a:pPr>
            <a:endParaRPr lang="en-US"/>
          </a:p>
        </p:txBody>
      </p:sp>
      <p:sp>
        <p:nvSpPr>
          <p:cNvPr id="9" name="Freeform: Shape 8"/>
          <p:cNvSpPr>
            <a:spLocks noChangeAspect="1"/>
          </p:cNvSpPr>
          <p:nvPr/>
        </p:nvSpPr>
        <p:spPr>
          <a:xfrm>
            <a:off x="8335645" y="1755503"/>
            <a:ext cx="2880360" cy="3336415"/>
          </a:xfrm>
          <a:custGeom>
            <a:avLst/>
            <a:gdLst>
              <a:gd name="connsiteX0" fmla="*/ 1097281 w 2194562"/>
              <a:gd name="connsiteY0" fmla="*/ 0 h 2542032"/>
              <a:gd name="connsiteX1" fmla="*/ 2194561 w 2194562"/>
              <a:gd name="connsiteY1" fmla="*/ 548640 h 2542032"/>
              <a:gd name="connsiteX2" fmla="*/ 2194562 w 2194562"/>
              <a:gd name="connsiteY2" fmla="*/ 548640 h 2542032"/>
              <a:gd name="connsiteX3" fmla="*/ 2194562 w 2194562"/>
              <a:gd name="connsiteY3" fmla="*/ 1993392 h 2542032"/>
              <a:gd name="connsiteX4" fmla="*/ 2194560 w 2194562"/>
              <a:gd name="connsiteY4" fmla="*/ 1993392 h 2542032"/>
              <a:gd name="connsiteX5" fmla="*/ 1097280 w 2194562"/>
              <a:gd name="connsiteY5" fmla="*/ 2542032 h 2542032"/>
              <a:gd name="connsiteX6" fmla="*/ 0 w 2194562"/>
              <a:gd name="connsiteY6" fmla="*/ 1993392 h 2542032"/>
              <a:gd name="connsiteX7" fmla="*/ 1 w 2194562"/>
              <a:gd name="connsiteY7" fmla="*/ 1993392 h 2542032"/>
              <a:gd name="connsiteX8" fmla="*/ 1 w 2194562"/>
              <a:gd name="connsiteY8" fmla="*/ 54864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2" h="2542032">
                <a:moveTo>
                  <a:pt x="1097281" y="0"/>
                </a:moveTo>
                <a:lnTo>
                  <a:pt x="2194561" y="548640"/>
                </a:lnTo>
                <a:lnTo>
                  <a:pt x="2194562" y="548640"/>
                </a:lnTo>
                <a:lnTo>
                  <a:pt x="2194562" y="1993392"/>
                </a:lnTo>
                <a:lnTo>
                  <a:pt x="2194560" y="1993392"/>
                </a:lnTo>
                <a:lnTo>
                  <a:pt x="1097280" y="2542032"/>
                </a:lnTo>
                <a:lnTo>
                  <a:pt x="0" y="1993392"/>
                </a:lnTo>
                <a:lnTo>
                  <a:pt x="1" y="1993392"/>
                </a:lnTo>
                <a:lnTo>
                  <a:pt x="1" y="548640"/>
                </a:lnTo>
                <a:close/>
              </a:path>
            </a:pathLst>
          </a:custGeom>
          <a:noFill/>
          <a:ln w="15875">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22"/>
          <p:cNvSpPr>
            <a:spLocks noGrp="1"/>
          </p:cNvSpPr>
          <p:nvPr>
            <p:ph type="body" sz="quarter" idx="15" hasCustomPrompt="1"/>
          </p:nvPr>
        </p:nvSpPr>
        <p:spPr>
          <a:xfrm>
            <a:off x="11921553" y="208248"/>
            <a:ext cx="147432" cy="3065893"/>
          </a:xfrm>
          <a:prstGeom prst="rect">
            <a:avLst/>
          </a:prstGeom>
        </p:spPr>
        <p:txBody>
          <a:bodyPr vert="vert270" lIns="0" tIns="0" rIns="0" bIns="0" anchor="t" anchorCtr="0"/>
          <a:lstStyle>
            <a:lvl1pPr algn="r">
              <a:defRPr sz="600" baseline="0">
                <a:solidFill>
                  <a:schemeClr val="bg1">
                    <a:lumMod val="50000"/>
                  </a:schemeClr>
                </a:solidFill>
              </a:defRPr>
            </a:lvl1pPr>
          </a:lstStyle>
          <a:p>
            <a:pPr lvl="0"/>
            <a:r>
              <a:rPr lang="en-US" dirty="0"/>
              <a:t>Photo: Name</a:t>
            </a:r>
          </a:p>
        </p:txBody>
      </p:sp>
      <p:pic>
        <p:nvPicPr>
          <p:cNvPr id="11" name="Picture 10"/>
          <p:cNvPicPr>
            <a:picLocks noChangeAspect="1"/>
          </p:cNvPicPr>
          <p:nvPr/>
        </p:nvPicPr>
        <p:blipFill>
          <a:blip r:embed="rId2"/>
          <a:stretch>
            <a:fillRect/>
          </a:stretch>
        </p:blipFill>
        <p:spPr>
          <a:xfrm>
            <a:off x="762000" y="5875631"/>
            <a:ext cx="994416" cy="418605"/>
          </a:xfrm>
          <a:prstGeom prst="rect">
            <a:avLst/>
          </a:prstGeom>
        </p:spPr>
      </p:pic>
      <p:sp>
        <p:nvSpPr>
          <p:cNvPr id="12" name="Text Placeholder 11"/>
          <p:cNvSpPr>
            <a:spLocks noGrp="1"/>
          </p:cNvSpPr>
          <p:nvPr>
            <p:ph type="body" sz="quarter" idx="16" hasCustomPrompt="1"/>
          </p:nvPr>
        </p:nvSpPr>
        <p:spPr>
          <a:xfrm>
            <a:off x="762000" y="593931"/>
            <a:ext cx="2540000" cy="214988"/>
          </a:xfrm>
          <a:prstGeom prst="rect">
            <a:avLst/>
          </a:prstGeom>
        </p:spPr>
        <p:txBody>
          <a:bodyPr lIns="0" tIns="0" rIns="0" bIns="0"/>
          <a:lstStyle>
            <a:lvl1pPr algn="l">
              <a:spcBef>
                <a:spcPts val="0"/>
              </a:spcBef>
              <a:defRPr sz="900" b="1">
                <a:solidFill>
                  <a:schemeClr val="tx1"/>
                </a:solidFill>
              </a:defRPr>
            </a:lvl1pPr>
          </a:lstStyle>
          <a:p>
            <a:pPr lvl="0"/>
            <a:r>
              <a:rPr lang="en-US" dirty="0"/>
              <a:t>Month Day, Year – Arial bold 9 pt. black</a:t>
            </a:r>
          </a:p>
        </p:txBody>
      </p:sp>
      <p:sp>
        <p:nvSpPr>
          <p:cNvPr id="13" name="Text Placeholder 18"/>
          <p:cNvSpPr>
            <a:spLocks noGrp="1"/>
          </p:cNvSpPr>
          <p:nvPr>
            <p:ph type="body" sz="quarter" idx="14" hasCustomPrompt="1"/>
          </p:nvPr>
        </p:nvSpPr>
        <p:spPr>
          <a:xfrm>
            <a:off x="762000" y="4600880"/>
            <a:ext cx="5334000" cy="647700"/>
          </a:xfrm>
          <a:prstGeom prst="rect">
            <a:avLst/>
          </a:prstGeom>
        </p:spPr>
        <p:txBody>
          <a:bodyPr lIns="0" tIns="0" rIns="0" bIns="0"/>
          <a:lstStyle>
            <a:lvl1pPr algn="l">
              <a:spcBef>
                <a:spcPts val="0"/>
              </a:spcBef>
              <a:spcAft>
                <a:spcPts val="0"/>
              </a:spcAft>
              <a:defRPr sz="1100" baseline="0">
                <a:solidFill>
                  <a:schemeClr val="tx1"/>
                </a:solidFill>
                <a:latin typeface="+mn-lt"/>
              </a:defRPr>
            </a:lvl1pPr>
            <a:lvl2pPr algn="l">
              <a:defRPr sz="900"/>
            </a:lvl2pPr>
            <a:lvl3pPr algn="l">
              <a:defRPr sz="900"/>
            </a:lvl3pPr>
            <a:lvl4pPr algn="l">
              <a:defRPr sz="900"/>
            </a:lvl4pPr>
            <a:lvl5pPr algn="l">
              <a:defRPr sz="900"/>
            </a:lvl5pPr>
          </a:lstStyle>
          <a:p>
            <a:pPr lvl="0"/>
            <a:r>
              <a:rPr lang="en-US" dirty="0"/>
              <a:t>Presenter Name - Arial 11 pt. black</a:t>
            </a:r>
            <a:br>
              <a:rPr lang="en-US" dirty="0"/>
            </a:br>
            <a:r>
              <a:rPr lang="en-US" dirty="0"/>
              <a:t>Presenter Title – Arial 11 pt. black</a:t>
            </a:r>
          </a:p>
        </p:txBody>
      </p:sp>
      <p:sp>
        <p:nvSpPr>
          <p:cNvPr id="14" name="Text Placeholder 4"/>
          <p:cNvSpPr>
            <a:spLocks noGrp="1"/>
          </p:cNvSpPr>
          <p:nvPr>
            <p:ph type="body" sz="quarter" idx="17" hasCustomPrompt="1"/>
          </p:nvPr>
        </p:nvSpPr>
        <p:spPr>
          <a:xfrm>
            <a:off x="762001" y="2019300"/>
            <a:ext cx="5333999" cy="1447801"/>
          </a:xfrm>
          <a:prstGeom prst="rect">
            <a:avLst/>
          </a:prstGeom>
        </p:spPr>
        <p:txBody>
          <a:bodyPr lIns="0" tIns="0" rIns="0" bIns="0" anchor="b" anchorCtr="0">
            <a:noAutofit/>
          </a:bodyPr>
          <a:lstStyle>
            <a:lvl1pPr>
              <a:defRPr sz="3600" baseline="0">
                <a:solidFill>
                  <a:schemeClr val="tx1"/>
                </a:solidFill>
                <a:latin typeface="+mj-lt"/>
              </a:defRPr>
            </a:lvl1pPr>
          </a:lstStyle>
          <a:p>
            <a:pPr lvl="0"/>
            <a:r>
              <a:rPr lang="en-US" dirty="0"/>
              <a:t>Presentation title option 1 – Arial 36 pt. black</a:t>
            </a:r>
          </a:p>
        </p:txBody>
      </p:sp>
      <p:sp>
        <p:nvSpPr>
          <p:cNvPr id="15" name="Text Placeholder 8"/>
          <p:cNvSpPr>
            <a:spLocks noGrp="1"/>
          </p:cNvSpPr>
          <p:nvPr>
            <p:ph type="body" sz="quarter" idx="18" hasCustomPrompt="1"/>
          </p:nvPr>
        </p:nvSpPr>
        <p:spPr>
          <a:xfrm>
            <a:off x="762000" y="3650041"/>
            <a:ext cx="5334000" cy="557213"/>
          </a:xfrm>
          <a:prstGeom prst="rect">
            <a:avLst/>
          </a:prstGeom>
        </p:spPr>
        <p:txBody>
          <a:bodyPr lIns="0" tIns="0" rIns="0" bIns="0"/>
          <a:lstStyle>
            <a:lvl1pPr>
              <a:defRPr sz="1600">
                <a:solidFill>
                  <a:schemeClr val="tx1"/>
                </a:solidFill>
              </a:defRPr>
            </a:lvl1pPr>
          </a:lstStyle>
          <a:p>
            <a:pPr lvl="0"/>
            <a:r>
              <a:rPr lang="en-US" dirty="0"/>
              <a:t>Presentation subtitle – Arial 16 pt. black</a:t>
            </a:r>
          </a:p>
        </p:txBody>
      </p:sp>
      <p:cxnSp>
        <p:nvCxnSpPr>
          <p:cNvPr id="16" name="Straight Connector 15"/>
          <p:cNvCxnSpPr/>
          <p:nvPr/>
        </p:nvCxnSpPr>
        <p:spPr>
          <a:xfrm>
            <a:off x="9773055" y="1854740"/>
            <a:ext cx="0" cy="3138792"/>
          </a:xfrm>
          <a:prstGeom prst="line">
            <a:avLst/>
          </a:prstGeom>
          <a:ln w="12700" cap="flat" cmpd="sng" algn="ctr">
            <a:solidFill>
              <a:schemeClr val="accent1"/>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16"/>
          <p:cNvSpPr/>
          <p:nvPr/>
        </p:nvSpPr>
        <p:spPr>
          <a:xfrm>
            <a:off x="9777572" y="2165816"/>
            <a:ext cx="821059" cy="307777"/>
          </a:xfrm>
          <a:prstGeom prst="rect">
            <a:avLst/>
          </a:prstGeom>
        </p:spPr>
        <p:txBody>
          <a:bodyPr wrap="none">
            <a:spAutoFit/>
          </a:bodyPr>
          <a:lstStyle/>
          <a:p>
            <a:r>
              <a:rPr lang="en-US" sz="1400" i="0" kern="1200" baseline="0" dirty="0">
                <a:solidFill>
                  <a:schemeClr val="accent1"/>
                </a:solidFill>
                <a:latin typeface="Arial" panose="020B0604020202020204" pitchFamily="34" charset="0"/>
                <a:ea typeface="+mn-ea"/>
                <a:cs typeface="+mn-cs"/>
              </a:rPr>
              <a:t>3.71” h </a:t>
            </a:r>
            <a:endParaRPr lang="en-US" sz="1400" dirty="0">
              <a:solidFill>
                <a:schemeClr val="accent1"/>
              </a:solidFill>
            </a:endParaRPr>
          </a:p>
        </p:txBody>
      </p:sp>
      <p:cxnSp>
        <p:nvCxnSpPr>
          <p:cNvPr id="18" name="Straight Connector 17"/>
          <p:cNvCxnSpPr/>
          <p:nvPr/>
        </p:nvCxnSpPr>
        <p:spPr>
          <a:xfrm flipH="1">
            <a:off x="8398213" y="3400223"/>
            <a:ext cx="2749685" cy="47827"/>
          </a:xfrm>
          <a:prstGeom prst="line">
            <a:avLst/>
          </a:prstGeom>
          <a:ln w="12700" cap="flat" cmpd="sng" algn="ctr">
            <a:solidFill>
              <a:schemeClr val="accent1"/>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p:cNvSpPr/>
          <p:nvPr/>
        </p:nvSpPr>
        <p:spPr>
          <a:xfrm>
            <a:off x="10340501" y="3400223"/>
            <a:ext cx="721672" cy="307777"/>
          </a:xfrm>
          <a:prstGeom prst="rect">
            <a:avLst/>
          </a:prstGeom>
        </p:spPr>
        <p:txBody>
          <a:bodyPr wrap="none">
            <a:spAutoFit/>
          </a:bodyPr>
          <a:lstStyle/>
          <a:p>
            <a:r>
              <a:rPr lang="en-US" sz="1400" i="0" kern="1200" baseline="0" dirty="0">
                <a:solidFill>
                  <a:schemeClr val="accent1"/>
                </a:solidFill>
                <a:latin typeface="Arial" panose="020B0604020202020204" pitchFamily="34" charset="0"/>
                <a:ea typeface="+mn-ea"/>
                <a:cs typeface="+mn-cs"/>
              </a:rPr>
              <a:t>3.2” w </a:t>
            </a:r>
            <a:endParaRPr lang="en-US" sz="1400" dirty="0">
              <a:solidFill>
                <a:schemeClr val="accent1"/>
              </a:solidFill>
            </a:endParaRPr>
          </a:p>
        </p:txBody>
      </p:sp>
      <p:sp>
        <p:nvSpPr>
          <p:cNvPr id="20" name="SmartArt Placeholder 11"/>
          <p:cNvSpPr>
            <a:spLocks noGrp="1"/>
          </p:cNvSpPr>
          <p:nvPr>
            <p:ph type="dgm" sz="quarter" idx="19"/>
          </p:nvPr>
        </p:nvSpPr>
        <p:spPr>
          <a:xfrm rot="16200000">
            <a:off x="8061175" y="1960670"/>
            <a:ext cx="3392424" cy="2926080"/>
          </a:xfrm>
          <a:prstGeom prst="hexagon">
            <a:avLst/>
          </a:prstGeom>
          <a:blipFill dpi="0" rotWithShape="0">
            <a:blip r:embed="rId3"/>
            <a:srcRect/>
            <a:stretch>
              <a:fillRect l="-45837" r="-8745"/>
            </a:stretch>
          </a:blipFill>
        </p:spPr>
        <p:txBody>
          <a:bodyPr vert="vert" anchor="ctr" anchorCtr="0"/>
          <a:lstStyle>
            <a:lvl1pPr algn="ctr">
              <a:defRPr sz="3200" baseline="0">
                <a:solidFill>
                  <a:schemeClr val="bg1"/>
                </a:solidFill>
              </a:defRPr>
            </a:lvl1pPr>
          </a:lstStyle>
          <a:p>
            <a:r>
              <a:rPr lang="en-US"/>
              <a:t>Click icon to add SmartArt graphic</a:t>
            </a:r>
            <a:endParaRPr lang="en-US" dirty="0"/>
          </a:p>
        </p:txBody>
      </p:sp>
    </p:spTree>
    <p:extLst>
      <p:ext uri="{BB962C8B-B14F-4D97-AF65-F5344CB8AC3E}">
        <p14:creationId xmlns:p14="http://schemas.microsoft.com/office/powerpoint/2010/main" val="126547335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TH: Teal Section Brea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p>
        </p:txBody>
      </p:sp>
      <p:sp>
        <p:nvSpPr>
          <p:cNvPr id="7" name="Text Placeholder 10"/>
          <p:cNvSpPr>
            <a:spLocks noGrp="1"/>
          </p:cNvSpPr>
          <p:nvPr>
            <p:ph type="body" sz="quarter" idx="13" hasCustomPrompt="1"/>
          </p:nvPr>
        </p:nvSpPr>
        <p:spPr>
          <a:xfrm>
            <a:off x="762000" y="838200"/>
            <a:ext cx="8829545" cy="2819400"/>
          </a:xfrm>
          <a:prstGeom prst="rect">
            <a:avLst/>
          </a:prstGeom>
        </p:spPr>
        <p:txBody>
          <a:bodyPr lIns="0" tIns="0" rIns="0" bIns="0" anchor="t" anchorCtr="0"/>
          <a:lstStyle>
            <a:lvl1pPr algn="l">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Section title – Arial 48 pt. white. Text goes here.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22392"/>
            <a:ext cx="12191999" cy="850286"/>
          </a:xfrm>
          <a:prstGeom prst="rect">
            <a:avLst/>
          </a:prstGeom>
        </p:spPr>
      </p:pic>
    </p:spTree>
    <p:extLst>
      <p:ext uri="{BB962C8B-B14F-4D97-AF65-F5344CB8AC3E}">
        <p14:creationId xmlns:p14="http://schemas.microsoft.com/office/powerpoint/2010/main" val="21114637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TH: Green Section Brea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p>
        </p:txBody>
      </p:sp>
      <p:sp>
        <p:nvSpPr>
          <p:cNvPr id="7" name="Text Placeholder 10"/>
          <p:cNvSpPr>
            <a:spLocks noGrp="1"/>
          </p:cNvSpPr>
          <p:nvPr>
            <p:ph type="body" sz="quarter" idx="13" hasCustomPrompt="1"/>
          </p:nvPr>
        </p:nvSpPr>
        <p:spPr>
          <a:xfrm>
            <a:off x="762000" y="838200"/>
            <a:ext cx="8829545" cy="2819400"/>
          </a:xfrm>
          <a:prstGeom prst="rect">
            <a:avLst/>
          </a:prstGeom>
        </p:spPr>
        <p:txBody>
          <a:bodyPr lIns="0" tIns="0" rIns="0" bIns="0" anchor="t" anchorCtr="0"/>
          <a:lstStyle>
            <a:lvl1pPr algn="l">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Section title – Arial 48 pt. white. Text goes here.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24410"/>
            <a:ext cx="12191999" cy="850286"/>
          </a:xfrm>
          <a:prstGeom prst="rect">
            <a:avLst/>
          </a:prstGeom>
        </p:spPr>
      </p:pic>
    </p:spTree>
    <p:extLst>
      <p:ext uri="{BB962C8B-B14F-4D97-AF65-F5344CB8AC3E}">
        <p14:creationId xmlns:p14="http://schemas.microsoft.com/office/powerpoint/2010/main" val="380393047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TH: Blank page with Header/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33677939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TH: Two column text box">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ext Placeholder 4"/>
          <p:cNvSpPr>
            <a:spLocks noGrp="1"/>
          </p:cNvSpPr>
          <p:nvPr>
            <p:ph type="body" sz="quarter" idx="13" hasCustomPrompt="1"/>
          </p:nvPr>
        </p:nvSpPr>
        <p:spPr>
          <a:xfrm>
            <a:off x="762000" y="847224"/>
            <a:ext cx="10718800" cy="1045371"/>
          </a:xfrm>
          <a:prstGeom prst="rect">
            <a:avLst/>
          </a:prstGeom>
        </p:spPr>
        <p:txBody>
          <a:bodyPr lIns="0" tIns="0" rIns="0" bIns="0"/>
          <a:lstStyle>
            <a:lvl1pPr>
              <a:defRPr sz="3200" baseline="0">
                <a:solidFill>
                  <a:schemeClr val="accent1"/>
                </a:solidFill>
                <a:latin typeface="+mj-lt"/>
              </a:defRPr>
            </a:lvl1pPr>
          </a:lstStyle>
          <a:p>
            <a:pPr>
              <a:lnSpc>
                <a:spcPts val="4000"/>
              </a:lnSpc>
              <a:spcAft>
                <a:spcPts val="1800"/>
              </a:spcAft>
            </a:pPr>
            <a:r>
              <a:rPr lang="en-US" sz="3200" dirty="0">
                <a:solidFill>
                  <a:srgbClr val="F65050"/>
                </a:solidFill>
                <a:latin typeface="Arial" panose="020B0604020202020204" pitchFamily="34" charset="0"/>
                <a:cs typeface="Arial" panose="020B0604020202020204" pitchFamily="34" charset="0"/>
              </a:rPr>
              <a:t>H1 – Arial 32 pt. red: Two column with dense body copy. The header can fit on two lines if needed</a:t>
            </a:r>
          </a:p>
        </p:txBody>
      </p:sp>
      <p:sp>
        <p:nvSpPr>
          <p:cNvPr id="7" name="Text Placeholder 6"/>
          <p:cNvSpPr>
            <a:spLocks noGrp="1"/>
          </p:cNvSpPr>
          <p:nvPr>
            <p:ph type="body" sz="quarter" idx="14" hasCustomPrompt="1"/>
          </p:nvPr>
        </p:nvSpPr>
        <p:spPr>
          <a:xfrm>
            <a:off x="762001" y="2019300"/>
            <a:ext cx="10706100" cy="3924300"/>
          </a:xfrm>
          <a:prstGeom prst="rect">
            <a:avLst/>
          </a:prstGeom>
        </p:spPr>
        <p:txBody>
          <a:bodyPr lIns="0" tIns="0" rIns="0" bIns="0" numCol="2" spcCol="457200"/>
          <a:lstStyle>
            <a:lvl1pPr marL="0" marR="0" indent="0" algn="l" defTabSz="609585" rtl="0" eaLnBrk="1" fontAlgn="base" latinLnBrk="0" hangingPunct="1">
              <a:lnSpc>
                <a:spcPts val="1800"/>
              </a:lnSpc>
              <a:spcBef>
                <a:spcPts val="0"/>
              </a:spcBef>
              <a:spcAft>
                <a:spcPts val="1800"/>
              </a:spcAft>
              <a:buClrTx/>
              <a:buSzTx/>
              <a:buFont typeface="Arial" panose="020B0604020202020204" pitchFamily="34" charset="0"/>
              <a:buNone/>
              <a:tabLst/>
              <a:defRPr sz="1600" baseline="0">
                <a:solidFill>
                  <a:schemeClr val="tx1"/>
                </a:solidFill>
              </a:defRPr>
            </a:lvl1pPr>
            <a:lvl2pPr>
              <a:defRPr sz="1400"/>
            </a:lvl2pPr>
            <a:lvl3pPr>
              <a:defRPr sz="1400"/>
            </a:lvl3pPr>
            <a:lvl4pPr>
              <a:defRPr sz="1400"/>
            </a:lvl4pPr>
            <a:lvl5pPr>
              <a:defRPr sz="1400"/>
            </a:lvl5pPr>
          </a:lstStyle>
          <a:p>
            <a:pPr>
              <a:lnSpc>
                <a:spcPts val="1800"/>
              </a:lnSpc>
              <a:spcAft>
                <a:spcPts val="1800"/>
              </a:spcAft>
            </a:pPr>
            <a:r>
              <a:rPr lang="en-US" dirty="0"/>
              <a:t>Body text – Arial 16 pt., black, 18 pt. paragraph spacing after: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a:t>
            </a:r>
          </a:p>
          <a:p>
            <a:pPr>
              <a:lnSpc>
                <a:spcPts val="1800"/>
              </a:lnSpc>
              <a:spcAft>
                <a:spcPts val="1800"/>
              </a:spcAft>
            </a:pPr>
            <a:r>
              <a:rPr lang="en-US" dirty="0"/>
              <a:t>This is used for a dense information page with a large amount of copy. This is used for a dense information page with a large amount of copy. This is used for a dense information page with a large amount of copy. This is used for a dense information page with a large amount of copy.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0374524"/>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TH: Half page, one column text box">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ext Placeholder 4"/>
          <p:cNvSpPr>
            <a:spLocks noGrp="1"/>
          </p:cNvSpPr>
          <p:nvPr>
            <p:ph type="body" sz="quarter" idx="13" hasCustomPrompt="1"/>
          </p:nvPr>
        </p:nvSpPr>
        <p:spPr>
          <a:xfrm>
            <a:off x="762001" y="837815"/>
            <a:ext cx="5105399" cy="1105285"/>
          </a:xfrm>
          <a:prstGeom prst="rect">
            <a:avLst/>
          </a:prstGeom>
        </p:spPr>
        <p:txBody>
          <a:bodyPr lIns="0" tIns="0" rIns="0" bIns="0"/>
          <a:lstStyle>
            <a:lvl1pPr>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Single column of text </a:t>
            </a:r>
          </a:p>
        </p:txBody>
      </p:sp>
      <p:sp>
        <p:nvSpPr>
          <p:cNvPr id="7" name="Text Placeholder 6"/>
          <p:cNvSpPr>
            <a:spLocks noGrp="1"/>
          </p:cNvSpPr>
          <p:nvPr>
            <p:ph type="body" sz="quarter" idx="14" hasCustomPrompt="1"/>
          </p:nvPr>
        </p:nvSpPr>
        <p:spPr>
          <a:xfrm>
            <a:off x="762000" y="2019300"/>
            <a:ext cx="5105400" cy="3829050"/>
          </a:xfrm>
          <a:prstGeom prst="rect">
            <a:avLst/>
          </a:prstGeom>
        </p:spPr>
        <p:txBody>
          <a:bodyPr lIns="0" tIns="0" rIns="0" bIns="0"/>
          <a:lstStyle>
            <a:lvl1pPr marL="0" marR="0" indent="0" algn="l" defTabSz="609585" rtl="0" eaLnBrk="1" fontAlgn="base" latinLnBrk="0" hangingPunct="1">
              <a:lnSpc>
                <a:spcPct val="100000"/>
              </a:lnSpc>
              <a:spcBef>
                <a:spcPts val="0"/>
              </a:spcBef>
              <a:spcAft>
                <a:spcPts val="1800"/>
              </a:spcAft>
              <a:buClrTx/>
              <a:buSzTx/>
              <a:buFont typeface="Arial" panose="020B0604020202020204" pitchFamily="34" charset="0"/>
              <a:buNone/>
              <a:tabLst/>
              <a:defRPr sz="1600" baseline="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smaller amount of text without any additional images, or to provide space for a collection of smaller images and photos. It’s intended to hold a few talking points. Aim for clear and concise. </a:t>
            </a:r>
          </a:p>
          <a:p>
            <a:pPr marL="0" marR="0" lvl="0" indent="0" algn="l" defTabSz="609585" rtl="0" eaLnBrk="1" fontAlgn="base" latinLnBrk="0" hangingPunct="1">
              <a:lnSpc>
                <a:spcPct val="100000"/>
              </a:lnSpc>
              <a:spcBef>
                <a:spcPts val="0"/>
              </a:spcBef>
              <a:spcAft>
                <a:spcPts val="1800"/>
              </a:spcAft>
              <a:buClrTx/>
              <a:buSzTx/>
              <a:buFont typeface="Arial" panose="020B0604020202020204" pitchFamily="34" charset="0"/>
              <a:buNone/>
              <a:tabLst/>
              <a:defRPr/>
            </a:pPr>
            <a:r>
              <a:rPr lang="en-US" dirty="0"/>
              <a:t>This is used for a smaller amount of text without any additional images, or to provide space for a collection of smaller images and photos. It’s intended to hold a few talking points. Aim for clear and concise. </a:t>
            </a:r>
          </a:p>
          <a:p>
            <a:pPr lvl="0"/>
            <a:endParaRPr lang="en-US" dirty="0"/>
          </a:p>
        </p:txBody>
      </p:sp>
    </p:spTree>
    <p:extLst>
      <p:ext uri="{BB962C8B-B14F-4D97-AF65-F5344CB8AC3E}">
        <p14:creationId xmlns:p14="http://schemas.microsoft.com/office/powerpoint/2010/main" val="27919856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TH: Split one column, header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ext Placeholder 4"/>
          <p:cNvSpPr>
            <a:spLocks noGrp="1"/>
          </p:cNvSpPr>
          <p:nvPr>
            <p:ph type="body" sz="quarter" idx="13" hasCustomPrompt="1"/>
          </p:nvPr>
        </p:nvSpPr>
        <p:spPr>
          <a:xfrm>
            <a:off x="762000" y="2743200"/>
            <a:ext cx="5105400" cy="1315450"/>
          </a:xfrm>
          <a:prstGeom prst="rect">
            <a:avLst/>
          </a:prstGeom>
        </p:spPr>
        <p:txBody>
          <a:bodyPr lIns="0" tIns="0" rIns="0" bIns="0"/>
          <a:lstStyle>
            <a:lvl1pPr>
              <a:defRPr sz="320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Two-column split, minimal text</a:t>
            </a:r>
          </a:p>
        </p:txBody>
      </p:sp>
      <p:sp>
        <p:nvSpPr>
          <p:cNvPr id="7" name="Text Placeholder 6"/>
          <p:cNvSpPr>
            <a:spLocks noGrp="1"/>
          </p:cNvSpPr>
          <p:nvPr>
            <p:ph type="body" sz="quarter" idx="14" hasCustomPrompt="1"/>
          </p:nvPr>
        </p:nvSpPr>
        <p:spPr>
          <a:xfrm>
            <a:off x="6324599" y="2743200"/>
            <a:ext cx="5143501" cy="2171700"/>
          </a:xfrm>
          <a:prstGeom prst="rect">
            <a:avLst/>
          </a:prstGeom>
        </p:spPr>
        <p:txBody>
          <a:bodyPr/>
          <a:lstStyle>
            <a:lvl1pPr>
              <a:spcBef>
                <a:spcPts val="0"/>
              </a:spcBef>
              <a:spcAft>
                <a:spcPts val="1800"/>
              </a:spcAft>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smaller amount of text without any additional images. Use for simple impact.</a:t>
            </a:r>
          </a:p>
        </p:txBody>
      </p:sp>
    </p:spTree>
    <p:extLst>
      <p:ext uri="{BB962C8B-B14F-4D97-AF65-F5344CB8AC3E}">
        <p14:creationId xmlns:p14="http://schemas.microsoft.com/office/powerpoint/2010/main" val="3361458766"/>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TH: One column text box">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7" name="Text Placeholder 4"/>
          <p:cNvSpPr>
            <a:spLocks noGrp="1"/>
          </p:cNvSpPr>
          <p:nvPr>
            <p:ph type="body" sz="quarter" idx="14" hasCustomPrompt="1"/>
          </p:nvPr>
        </p:nvSpPr>
        <p:spPr>
          <a:xfrm>
            <a:off x="762000" y="847224"/>
            <a:ext cx="10718800" cy="1095876"/>
          </a:xfrm>
          <a:prstGeom prst="rect">
            <a:avLst/>
          </a:prstGeom>
        </p:spPr>
        <p:txBody>
          <a:bodyPr lIns="0" tIns="0" rIns="0" bIns="0"/>
          <a:lstStyle>
            <a:lvl1pPr>
              <a:defRPr sz="3200" baseline="0">
                <a:solidFill>
                  <a:schemeClr val="accent1"/>
                </a:solidFill>
                <a:latin typeface="+mj-lt"/>
              </a:defRPr>
            </a:lvl1pPr>
          </a:lstStyle>
          <a:p>
            <a:pPr>
              <a:lnSpc>
                <a:spcPts val="4000"/>
              </a:lnSpc>
              <a:spcAft>
                <a:spcPts val="1800"/>
              </a:spcAft>
            </a:pPr>
            <a:r>
              <a:rPr lang="en-US" sz="3200" dirty="0">
                <a:solidFill>
                  <a:srgbClr val="F65050"/>
                </a:solidFill>
                <a:latin typeface="Arial" panose="020B0604020202020204" pitchFamily="34" charset="0"/>
                <a:cs typeface="Arial" panose="020B0604020202020204" pitchFamily="34" charset="0"/>
              </a:rPr>
              <a:t>H1 – Arial 32 pt. red: One column with dense body copy. The header can fit on two lines if needed</a:t>
            </a:r>
          </a:p>
        </p:txBody>
      </p:sp>
      <p:sp>
        <p:nvSpPr>
          <p:cNvPr id="9" name="Text Placeholder 8"/>
          <p:cNvSpPr>
            <a:spLocks noGrp="1"/>
          </p:cNvSpPr>
          <p:nvPr>
            <p:ph type="body" sz="quarter" idx="15" hasCustomPrompt="1"/>
          </p:nvPr>
        </p:nvSpPr>
        <p:spPr>
          <a:xfrm>
            <a:off x="762000" y="2019300"/>
            <a:ext cx="10706100" cy="3924300"/>
          </a:xfrm>
        </p:spPr>
        <p:txBody>
          <a:bodyPr/>
          <a:lstStyle>
            <a:lvl1pPr>
              <a:defRPr/>
            </a:lvl1pPr>
          </a:lstStyle>
          <a:p>
            <a:pPr lvl="0"/>
            <a:r>
              <a:rPr lang="en-US" dirty="0"/>
              <a:t>Body text – Arial 16 pt., black, 18 pt. paragraph spacing after: This is used for a dense information page with a large amount of copy. Two column text box makes for easier reading; however, you may find a single column is necessary in certain situation. Use your discretion. </a:t>
            </a:r>
          </a:p>
          <a:p>
            <a:pPr lvl="0"/>
            <a:r>
              <a:rPr lang="en-US" dirty="0"/>
              <a:t>This is used for a dense information page with a large amount of copy. Two column text box makes for easier reading; however, you may find a single column is necessary in certain situation. Use your discretion. This is used for a dense information page with a large amount of copy. Two column text box makes for easier reading; however, you may find a single column is necessary in certain situation. Use your discretion. This is used for a dense information page with a large amount of copy. Two column text box makes for easier reading; however, you may find a single column is necessary in certain situation. Use your discretion. This is used for a dense information page with a large amount of copy. Two column text box makes for easier reading; however, you may find a single column is necessary in certain situation. Use your discretion. </a:t>
            </a:r>
          </a:p>
          <a:p>
            <a:pPr lvl="0"/>
            <a:r>
              <a:rPr lang="en-US" dirty="0"/>
              <a:t>This is used for a dense information page with a large amount of copy. Two column text box makes for easier reading; however, you may find a single column is necessary in certain situation. Use your discretion. </a:t>
            </a:r>
          </a:p>
        </p:txBody>
      </p:sp>
    </p:spTree>
    <p:extLst>
      <p:ext uri="{BB962C8B-B14F-4D97-AF65-F5344CB8AC3E}">
        <p14:creationId xmlns:p14="http://schemas.microsoft.com/office/powerpoint/2010/main" val="33984496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TH: One column text box, Half page phot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Picture Placeholder 2"/>
          <p:cNvSpPr>
            <a:spLocks noGrp="1"/>
          </p:cNvSpPr>
          <p:nvPr>
            <p:ph type="pic" sz="quarter" idx="15"/>
          </p:nvPr>
        </p:nvSpPr>
        <p:spPr>
          <a:xfrm>
            <a:off x="6324600" y="0"/>
            <a:ext cx="5867400" cy="6858000"/>
          </a:xfrm>
          <a:prstGeom prst="rect">
            <a:avLst/>
          </a:prstGeom>
        </p:spPr>
        <p:txBody>
          <a:bodyPr/>
          <a:lstStyle/>
          <a:p>
            <a:r>
              <a:rPr lang="en-US"/>
              <a:t>Click icon to add picture</a:t>
            </a:r>
          </a:p>
        </p:txBody>
      </p:sp>
      <p:sp>
        <p:nvSpPr>
          <p:cNvPr id="7" name="Text Placeholder 4"/>
          <p:cNvSpPr>
            <a:spLocks noGrp="1"/>
          </p:cNvSpPr>
          <p:nvPr>
            <p:ph type="body" sz="quarter" idx="16" hasCustomPrompt="1"/>
          </p:nvPr>
        </p:nvSpPr>
        <p:spPr>
          <a:xfrm>
            <a:off x="762001" y="837815"/>
            <a:ext cx="5105400" cy="1014891"/>
          </a:xfrm>
          <a:prstGeom prst="rect">
            <a:avLst/>
          </a:prstGeom>
        </p:spPr>
        <p:txBody>
          <a:bodyPr lIns="0" tIns="0" rIns="0" bIns="0"/>
          <a:lstStyle>
            <a:lvl1pPr>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Single col of </a:t>
            </a:r>
            <a:r>
              <a:rPr lang="en-US" dirty="0" err="1"/>
              <a:t>text,half</a:t>
            </a:r>
            <a:r>
              <a:rPr lang="en-US" dirty="0"/>
              <a:t>-page photo</a:t>
            </a:r>
          </a:p>
        </p:txBody>
      </p:sp>
      <p:sp>
        <p:nvSpPr>
          <p:cNvPr id="8" name="Text Placeholder 6"/>
          <p:cNvSpPr>
            <a:spLocks noGrp="1"/>
          </p:cNvSpPr>
          <p:nvPr>
            <p:ph type="body" sz="quarter" idx="17" hasCustomPrompt="1"/>
          </p:nvPr>
        </p:nvSpPr>
        <p:spPr>
          <a:xfrm>
            <a:off x="762000" y="2019299"/>
            <a:ext cx="5105401" cy="3905251"/>
          </a:xfrm>
          <a:prstGeom prst="rect">
            <a:avLst/>
          </a:prstGeom>
        </p:spPr>
        <p:txBody>
          <a:bodyPr lIns="0" tIns="0" rIns="0" bIns="0"/>
          <a:lstStyle>
            <a:lvl1pPr marL="0" marR="0" indent="0" algn="l" defTabSz="609585" rtl="0" eaLnBrk="1" fontAlgn="base" latinLnBrk="0" hangingPunct="1">
              <a:lnSpc>
                <a:spcPct val="100000"/>
              </a:lnSpc>
              <a:spcBef>
                <a:spcPts val="0"/>
              </a:spcBef>
              <a:spcAft>
                <a:spcPts val="1800"/>
              </a:spcAft>
              <a:buClrTx/>
              <a:buSzTx/>
              <a:buFont typeface="Arial" panose="020B0604020202020204" pitchFamily="34" charset="0"/>
              <a:buNone/>
              <a:tabLst/>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smaller amount of text to accompany an image. It’s intended to hold a few talking points. Aim for clear and concise.  </a:t>
            </a:r>
          </a:p>
          <a:p>
            <a:pPr marL="0" marR="0" lvl="0" indent="0" algn="l" defTabSz="609585" rtl="0" eaLnBrk="1" fontAlgn="base" latinLnBrk="0" hangingPunct="1">
              <a:lnSpc>
                <a:spcPct val="100000"/>
              </a:lnSpc>
              <a:spcBef>
                <a:spcPts val="0"/>
              </a:spcBef>
              <a:spcAft>
                <a:spcPts val="1800"/>
              </a:spcAft>
              <a:buClrTx/>
              <a:buSzTx/>
              <a:buFont typeface="Arial" panose="020B0604020202020204" pitchFamily="34" charset="0"/>
              <a:buNone/>
              <a:tabLst/>
              <a:defRPr/>
            </a:pPr>
            <a:r>
              <a:rPr lang="en-US" dirty="0"/>
              <a:t>This is used for a smaller amount of text to accompany an image. It’s intended to hold a few talking points. Aim for clear and concise. This is used for a smaller amount of text to accompany an image. It’s intended to hold a few talking points. Aim for clear and concise.  </a:t>
            </a:r>
          </a:p>
        </p:txBody>
      </p:sp>
    </p:spTree>
    <p:extLst>
      <p:ext uri="{BB962C8B-B14F-4D97-AF65-F5344CB8AC3E}">
        <p14:creationId xmlns:p14="http://schemas.microsoft.com/office/powerpoint/2010/main" val="2493162801"/>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TH: One column header, Half page phot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Picture Placeholder 2"/>
          <p:cNvSpPr>
            <a:spLocks noGrp="1"/>
          </p:cNvSpPr>
          <p:nvPr>
            <p:ph type="pic" sz="quarter" idx="15"/>
          </p:nvPr>
        </p:nvSpPr>
        <p:spPr>
          <a:xfrm>
            <a:off x="6324600" y="0"/>
            <a:ext cx="5867400" cy="6858000"/>
          </a:xfrm>
          <a:prstGeom prst="rect">
            <a:avLst/>
          </a:prstGeom>
        </p:spPr>
        <p:txBody>
          <a:bodyPr/>
          <a:lstStyle/>
          <a:p>
            <a:r>
              <a:rPr lang="en-US"/>
              <a:t>Click icon to add picture</a:t>
            </a:r>
          </a:p>
        </p:txBody>
      </p:sp>
      <p:sp>
        <p:nvSpPr>
          <p:cNvPr id="7" name="Text Placeholder 4"/>
          <p:cNvSpPr>
            <a:spLocks noGrp="1"/>
          </p:cNvSpPr>
          <p:nvPr>
            <p:ph type="body" sz="quarter" idx="16" hasCustomPrompt="1"/>
          </p:nvPr>
        </p:nvSpPr>
        <p:spPr>
          <a:xfrm>
            <a:off x="762000" y="842209"/>
            <a:ext cx="5105400" cy="2190239"/>
          </a:xfrm>
          <a:prstGeom prst="rect">
            <a:avLst/>
          </a:prstGeom>
        </p:spPr>
        <p:txBody>
          <a:bodyPr lIns="0" tIns="0" rIns="0" bIns="0"/>
          <a:lstStyle>
            <a:lvl1pPr>
              <a:defRPr sz="3200">
                <a:solidFill>
                  <a:srgbClr val="FF0000"/>
                </a:solidFill>
                <a:latin typeface="+mj-lt"/>
              </a:defRPr>
            </a:lvl1pPr>
          </a:lstStyle>
          <a:p>
            <a:pPr>
              <a:lnSpc>
                <a:spcPts val="4000"/>
              </a:lnSpc>
            </a:pPr>
            <a:r>
              <a:rPr lang="en-US" sz="3200" dirty="0">
                <a:solidFill>
                  <a:srgbClr val="F65050"/>
                </a:solidFill>
                <a:latin typeface="Arial" panose="020B0604020202020204" pitchFamily="34" charset="0"/>
                <a:cs typeface="Arial" panose="020B0604020202020204" pitchFamily="34" charset="0"/>
              </a:rPr>
              <a:t>H1 – Arial 32 pt. red: </a:t>
            </a:r>
            <a:r>
              <a:rPr lang="en-US" sz="3200" dirty="0">
                <a:solidFill>
                  <a:srgbClr val="F84F4F"/>
                </a:solidFill>
                <a:latin typeface="Arial" panose="020B0604020202020204" pitchFamily="34" charset="0"/>
                <a:cs typeface="Arial" panose="020B0604020202020204" pitchFamily="34" charset="0"/>
              </a:rPr>
              <a:t>This is a single thought you want to emphasize with a half-page photo.</a:t>
            </a:r>
          </a:p>
        </p:txBody>
      </p:sp>
    </p:spTree>
    <p:extLst>
      <p:ext uri="{BB962C8B-B14F-4D97-AF65-F5344CB8AC3E}">
        <p14:creationId xmlns:p14="http://schemas.microsoft.com/office/powerpoint/2010/main" val="3655362571"/>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TH: Full page photo with Quote">
    <p:spTree>
      <p:nvGrpSpPr>
        <p:cNvPr id="1" name=""/>
        <p:cNvGrpSpPr/>
        <p:nvPr/>
      </p:nvGrpSpPr>
      <p:grpSpPr>
        <a:xfrm>
          <a:off x="0" y="0"/>
          <a:ext cx="0" cy="0"/>
          <a:chOff x="0" y="0"/>
          <a:chExt cx="0" cy="0"/>
        </a:xfrm>
      </p:grpSpPr>
      <p:sp>
        <p:nvSpPr>
          <p:cNvPr id="6" name="Picture Placeholder 4"/>
          <p:cNvSpPr>
            <a:spLocks noGrp="1"/>
          </p:cNvSpPr>
          <p:nvPr>
            <p:ph type="pic" sz="quarter" idx="13" hasCustomPrompt="1"/>
          </p:nvPr>
        </p:nvSpPr>
        <p:spPr>
          <a:xfrm>
            <a:off x="0" y="0"/>
            <a:ext cx="12192000" cy="6858000"/>
          </a:xfrm>
          <a:prstGeom prst="rect">
            <a:avLst/>
          </a:prstGeom>
          <a:noFill/>
          <a:ln>
            <a:noFill/>
          </a:ln>
        </p:spPr>
        <p:txBody>
          <a:bodyPr/>
          <a:lstStyle>
            <a:lvl1pPr>
              <a:defRPr sz="1400" baseline="0">
                <a:solidFill>
                  <a:schemeClr val="tx1"/>
                </a:solidFill>
              </a:defRPr>
            </a:lvl1pPr>
          </a:lstStyle>
          <a:p>
            <a:pPr lvl="0"/>
            <a:r>
              <a:rPr lang="en-US" dirty="0"/>
              <a:t>Full page photo background – Fill the slide with your photo and crop to the slide dimensions (hold shift key when resizing to maintain proportion). </a:t>
            </a:r>
            <a:br>
              <a:rPr lang="en-US" dirty="0"/>
            </a:br>
            <a:r>
              <a:rPr lang="en-US" dirty="0"/>
              <a:t>NOTE: When using a full page photo slide layout, the PATH logo, which is part of the Slide Master, will be covered. You will need to copy the PATH logo </a:t>
            </a:r>
            <a:br>
              <a:rPr lang="en-US" dirty="0"/>
            </a:br>
            <a:r>
              <a:rPr lang="en-US" dirty="0"/>
              <a:t>                                                                                                            from the Slide Master and paste it on top of your placed photo in order for it to show. </a:t>
            </a:r>
          </a:p>
          <a:p>
            <a:pPr lvl="0"/>
            <a:endParaRPr lang="en-US" dirty="0"/>
          </a:p>
        </p:txBody>
      </p:sp>
      <p:sp>
        <p:nvSpPr>
          <p:cNvPr id="7" name="Text Placeholder 4"/>
          <p:cNvSpPr>
            <a:spLocks noGrp="1"/>
          </p:cNvSpPr>
          <p:nvPr>
            <p:ph type="body" sz="quarter" idx="14" hasCustomPrompt="1"/>
          </p:nvPr>
        </p:nvSpPr>
        <p:spPr>
          <a:xfrm>
            <a:off x="762000" y="2034195"/>
            <a:ext cx="4175760" cy="2942844"/>
          </a:xfrm>
          <a:prstGeom prst="rect">
            <a:avLst/>
          </a:prstGeom>
          <a:noFill/>
        </p:spPr>
        <p:txBody>
          <a:bodyPr/>
          <a:lstStyle>
            <a:lvl1pPr>
              <a:defRPr sz="2400">
                <a:solidFill>
                  <a:schemeClr val="tx1"/>
                </a:solidFill>
                <a:latin typeface="+mj-lt"/>
              </a:defRPr>
            </a:lvl1pPr>
          </a:lstStyle>
          <a:p>
            <a:pPr lvl="0"/>
            <a:r>
              <a:rPr lang="en-US" dirty="0"/>
              <a:t>Call-out text – Arial 24 pt., black, dark grey, or white: This is a single thought you want to emphasize with a full-bleed image. Position this text box where appropriate. Text can be black, dark grey, or white</a:t>
            </a:r>
          </a:p>
        </p:txBody>
      </p:sp>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44946022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ATH: Beige Title slide w/ shap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0" y="-5291"/>
            <a:ext cx="12192000" cy="685800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tIns="0" rIns="0" bIns="0" rtlCol="0" anchor="b" anchorCtr="0"/>
          <a:lstStyle/>
          <a:p>
            <a:pPr algn="ctr"/>
            <a:endParaRPr lang="en-US"/>
          </a:p>
        </p:txBody>
      </p:sp>
      <p:pic>
        <p:nvPicPr>
          <p:cNvPr id="7" name="Picture 6"/>
          <p:cNvPicPr>
            <a:picLocks noChangeAspect="1"/>
          </p:cNvPicPr>
          <p:nvPr/>
        </p:nvPicPr>
        <p:blipFill>
          <a:blip r:embed="rId2"/>
          <a:stretch>
            <a:fillRect/>
          </a:stretch>
        </p:blipFill>
        <p:spPr>
          <a:xfrm>
            <a:off x="762000" y="5875631"/>
            <a:ext cx="994416" cy="418605"/>
          </a:xfrm>
          <a:prstGeom prst="rect">
            <a:avLst/>
          </a:prstGeom>
        </p:spPr>
      </p:pic>
      <p:sp>
        <p:nvSpPr>
          <p:cNvPr id="8" name="Rectangle 7"/>
          <p:cNvSpPr>
            <a:spLocks noChangeAspect="1"/>
          </p:cNvSpPr>
          <p:nvPr/>
        </p:nvSpPr>
        <p:spPr>
          <a:xfrm>
            <a:off x="8312150" y="1"/>
            <a:ext cx="2927350" cy="1456267"/>
          </a:xfrm>
          <a:prstGeom prst="rect">
            <a:avLst/>
          </a:prstGeom>
          <a:solidFill>
            <a:srgbClr val="F84F4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reeform: Shape 8"/>
          <p:cNvSpPr>
            <a:spLocks noChangeAspect="1"/>
          </p:cNvSpPr>
          <p:nvPr/>
        </p:nvSpPr>
        <p:spPr>
          <a:xfrm>
            <a:off x="8312151" y="1760840"/>
            <a:ext cx="2926083" cy="3389377"/>
          </a:xfrm>
          <a:custGeom>
            <a:avLst/>
            <a:gdLst>
              <a:gd name="connsiteX0" fmla="*/ 1097281 w 2194562"/>
              <a:gd name="connsiteY0" fmla="*/ 0 h 2542032"/>
              <a:gd name="connsiteX1" fmla="*/ 2194561 w 2194562"/>
              <a:gd name="connsiteY1" fmla="*/ 548640 h 2542032"/>
              <a:gd name="connsiteX2" fmla="*/ 2194562 w 2194562"/>
              <a:gd name="connsiteY2" fmla="*/ 548640 h 2542032"/>
              <a:gd name="connsiteX3" fmla="*/ 2194562 w 2194562"/>
              <a:gd name="connsiteY3" fmla="*/ 1993392 h 2542032"/>
              <a:gd name="connsiteX4" fmla="*/ 2194560 w 2194562"/>
              <a:gd name="connsiteY4" fmla="*/ 1993392 h 2542032"/>
              <a:gd name="connsiteX5" fmla="*/ 1097280 w 2194562"/>
              <a:gd name="connsiteY5" fmla="*/ 2542032 h 2542032"/>
              <a:gd name="connsiteX6" fmla="*/ 0 w 2194562"/>
              <a:gd name="connsiteY6" fmla="*/ 1993392 h 2542032"/>
              <a:gd name="connsiteX7" fmla="*/ 1 w 2194562"/>
              <a:gd name="connsiteY7" fmla="*/ 1993392 h 2542032"/>
              <a:gd name="connsiteX8" fmla="*/ 1 w 2194562"/>
              <a:gd name="connsiteY8" fmla="*/ 54864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2" h="2542032">
                <a:moveTo>
                  <a:pt x="1097281" y="0"/>
                </a:moveTo>
                <a:lnTo>
                  <a:pt x="2194561" y="548640"/>
                </a:lnTo>
                <a:lnTo>
                  <a:pt x="2194562" y="548640"/>
                </a:lnTo>
                <a:lnTo>
                  <a:pt x="2194562" y="1993392"/>
                </a:lnTo>
                <a:lnTo>
                  <a:pt x="2194560" y="1993392"/>
                </a:lnTo>
                <a:lnTo>
                  <a:pt x="1097280" y="2542032"/>
                </a:lnTo>
                <a:lnTo>
                  <a:pt x="0" y="1993392"/>
                </a:lnTo>
                <a:lnTo>
                  <a:pt x="1" y="1993392"/>
                </a:lnTo>
                <a:lnTo>
                  <a:pt x="1" y="548640"/>
                </a:lnTo>
                <a:close/>
              </a:path>
            </a:pathLst>
          </a:custGeom>
          <a:solidFill>
            <a:srgbClr val="F84F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Shape 9"/>
          <p:cNvSpPr>
            <a:spLocks noChangeAspect="1"/>
          </p:cNvSpPr>
          <p:nvPr/>
        </p:nvSpPr>
        <p:spPr>
          <a:xfrm>
            <a:off x="8312150" y="5391153"/>
            <a:ext cx="2927350" cy="1466850"/>
          </a:xfrm>
          <a:custGeom>
            <a:avLst/>
            <a:gdLst>
              <a:gd name="connsiteX0" fmla="*/ 1097756 w 2195512"/>
              <a:gd name="connsiteY0" fmla="*/ 0 h 1100137"/>
              <a:gd name="connsiteX1" fmla="*/ 2195512 w 2195512"/>
              <a:gd name="connsiteY1" fmla="*/ 1096963 h 1100137"/>
              <a:gd name="connsiteX2" fmla="*/ 2195352 w 2195512"/>
              <a:gd name="connsiteY2" fmla="*/ 1100137 h 1100137"/>
              <a:gd name="connsiteX3" fmla="*/ 161 w 2195512"/>
              <a:gd name="connsiteY3" fmla="*/ 1100137 h 1100137"/>
              <a:gd name="connsiteX4" fmla="*/ 0 w 2195512"/>
              <a:gd name="connsiteY4" fmla="*/ 1096963 h 1100137"/>
              <a:gd name="connsiteX5" fmla="*/ 1097756 w 2195512"/>
              <a:gd name="connsiteY5" fmla="*/ 0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512" h="1100137">
                <a:moveTo>
                  <a:pt x="1097756" y="0"/>
                </a:moveTo>
                <a:cubicBezTo>
                  <a:pt x="1704030" y="0"/>
                  <a:pt x="2195512" y="491127"/>
                  <a:pt x="2195512" y="1096963"/>
                </a:cubicBezTo>
                <a:lnTo>
                  <a:pt x="2195352" y="1100137"/>
                </a:lnTo>
                <a:lnTo>
                  <a:pt x="161" y="1100137"/>
                </a:lnTo>
                <a:lnTo>
                  <a:pt x="0" y="1096963"/>
                </a:lnTo>
                <a:cubicBezTo>
                  <a:pt x="0" y="491127"/>
                  <a:pt x="491482" y="0"/>
                  <a:pt x="1097756" y="0"/>
                </a:cubicBezTo>
                <a:close/>
              </a:path>
            </a:pathLst>
          </a:custGeom>
          <a:solidFill>
            <a:srgbClr val="F84F4F"/>
          </a:solidFill>
          <a:ln>
            <a:noFill/>
          </a:ln>
          <a:effectLst/>
        </p:spPr>
        <p:style>
          <a:lnRef idx="1">
            <a:schemeClr val="accent1"/>
          </a:lnRef>
          <a:fillRef idx="3">
            <a:schemeClr val="accent1"/>
          </a:fillRef>
          <a:effectRef idx="2">
            <a:schemeClr val="accent1"/>
          </a:effectRef>
          <a:fontRef idx="minor">
            <a:schemeClr val="lt1"/>
          </a:fontRef>
        </p:style>
        <p:txBody>
          <a:bodyPr wrap="square" anchor="ctr">
            <a:noAutofit/>
          </a:bodyPr>
          <a:lstStyle/>
          <a:p>
            <a:pPr algn="ctr">
              <a:defRPr/>
            </a:pPr>
            <a:endParaRPr lang="en-US"/>
          </a:p>
        </p:txBody>
      </p:sp>
      <p:sp>
        <p:nvSpPr>
          <p:cNvPr id="11" name="Text Placeholder 11"/>
          <p:cNvSpPr>
            <a:spLocks noGrp="1"/>
          </p:cNvSpPr>
          <p:nvPr>
            <p:ph type="body" sz="quarter" idx="13" hasCustomPrompt="1"/>
          </p:nvPr>
        </p:nvSpPr>
        <p:spPr>
          <a:xfrm>
            <a:off x="762000" y="593931"/>
            <a:ext cx="2540000" cy="214988"/>
          </a:xfrm>
          <a:prstGeom prst="rect">
            <a:avLst/>
          </a:prstGeom>
        </p:spPr>
        <p:txBody>
          <a:bodyPr lIns="0" tIns="0" rIns="0" bIns="0"/>
          <a:lstStyle>
            <a:lvl1pPr algn="l">
              <a:spcBef>
                <a:spcPts val="0"/>
              </a:spcBef>
              <a:defRPr sz="900" b="1">
                <a:solidFill>
                  <a:schemeClr val="tx1"/>
                </a:solidFill>
              </a:defRPr>
            </a:lvl1pPr>
          </a:lstStyle>
          <a:p>
            <a:pPr lvl="0"/>
            <a:r>
              <a:rPr lang="en-US" dirty="0"/>
              <a:t>Month Day, Year – Arial bold 9 pt. black</a:t>
            </a:r>
          </a:p>
        </p:txBody>
      </p:sp>
      <p:sp>
        <p:nvSpPr>
          <p:cNvPr id="12" name="Text Placeholder 18"/>
          <p:cNvSpPr>
            <a:spLocks noGrp="1"/>
          </p:cNvSpPr>
          <p:nvPr>
            <p:ph type="body" sz="quarter" idx="14" hasCustomPrompt="1"/>
          </p:nvPr>
        </p:nvSpPr>
        <p:spPr>
          <a:xfrm>
            <a:off x="762000" y="4600880"/>
            <a:ext cx="5334000" cy="647700"/>
          </a:xfrm>
          <a:prstGeom prst="rect">
            <a:avLst/>
          </a:prstGeom>
        </p:spPr>
        <p:txBody>
          <a:bodyPr lIns="0" tIns="0" rIns="0" bIns="0"/>
          <a:lstStyle>
            <a:lvl1pPr algn="l">
              <a:defRPr sz="1100" baseline="0">
                <a:solidFill>
                  <a:schemeClr val="tx1"/>
                </a:solidFill>
                <a:latin typeface="+mn-lt"/>
              </a:defRPr>
            </a:lvl1pPr>
            <a:lvl2pPr algn="l">
              <a:defRPr sz="900"/>
            </a:lvl2pPr>
            <a:lvl3pPr algn="l">
              <a:defRPr sz="900"/>
            </a:lvl3pPr>
            <a:lvl4pPr algn="l">
              <a:defRPr sz="900"/>
            </a:lvl4pPr>
            <a:lvl5pPr algn="l">
              <a:defRPr sz="900"/>
            </a:lvl5pPr>
          </a:lstStyle>
          <a:p>
            <a:pPr lvl="0"/>
            <a:r>
              <a:rPr lang="en-US" dirty="0"/>
              <a:t>Presenter Name - Arial 11 pt. black</a:t>
            </a:r>
            <a:br>
              <a:rPr lang="en-US" dirty="0"/>
            </a:br>
            <a:r>
              <a:rPr lang="en-US" dirty="0"/>
              <a:t>Presenter Title – Arial 11 pt. black</a:t>
            </a:r>
          </a:p>
        </p:txBody>
      </p:sp>
      <p:sp>
        <p:nvSpPr>
          <p:cNvPr id="13" name="Text Placeholder 4"/>
          <p:cNvSpPr>
            <a:spLocks noGrp="1"/>
          </p:cNvSpPr>
          <p:nvPr>
            <p:ph type="body" sz="quarter" idx="16" hasCustomPrompt="1"/>
          </p:nvPr>
        </p:nvSpPr>
        <p:spPr>
          <a:xfrm>
            <a:off x="762000" y="2185988"/>
            <a:ext cx="5333999" cy="1281113"/>
          </a:xfrm>
          <a:prstGeom prst="rect">
            <a:avLst/>
          </a:prstGeom>
        </p:spPr>
        <p:txBody>
          <a:bodyPr lIns="0" tIns="0" rIns="0" bIns="0" anchor="b" anchorCtr="0">
            <a:normAutofit/>
          </a:bodyPr>
          <a:lstStyle>
            <a:lvl1pPr>
              <a:defRPr sz="3600" baseline="0">
                <a:solidFill>
                  <a:schemeClr val="tx1"/>
                </a:solidFill>
                <a:latin typeface="+mj-lt"/>
              </a:defRPr>
            </a:lvl1pPr>
          </a:lstStyle>
          <a:p>
            <a:pPr lvl="0"/>
            <a:r>
              <a:rPr lang="en-US" dirty="0"/>
              <a:t>Presentation title option 2 – Arial 36 pt. black</a:t>
            </a:r>
          </a:p>
        </p:txBody>
      </p:sp>
      <p:sp>
        <p:nvSpPr>
          <p:cNvPr id="14" name="Text Placeholder 8"/>
          <p:cNvSpPr>
            <a:spLocks noGrp="1"/>
          </p:cNvSpPr>
          <p:nvPr>
            <p:ph type="body" sz="quarter" idx="17" hasCustomPrompt="1"/>
          </p:nvPr>
        </p:nvSpPr>
        <p:spPr>
          <a:xfrm>
            <a:off x="761999" y="3650041"/>
            <a:ext cx="5333999" cy="557213"/>
          </a:xfrm>
          <a:prstGeom prst="rect">
            <a:avLst/>
          </a:prstGeom>
        </p:spPr>
        <p:txBody>
          <a:bodyPr lIns="0" tIns="0" rIns="0" bIns="0"/>
          <a:lstStyle>
            <a:lvl1pPr>
              <a:defRPr sz="1600">
                <a:solidFill>
                  <a:schemeClr val="tx1"/>
                </a:solidFill>
              </a:defRPr>
            </a:lvl1pPr>
          </a:lstStyle>
          <a:p>
            <a:pPr lvl="0"/>
            <a:r>
              <a:rPr lang="en-US" dirty="0"/>
              <a:t>Presentation subtitle – Arial 16 pt. black</a:t>
            </a:r>
          </a:p>
        </p:txBody>
      </p:sp>
    </p:spTree>
    <p:extLst>
      <p:ext uri="{BB962C8B-B14F-4D97-AF65-F5344CB8AC3E}">
        <p14:creationId xmlns:p14="http://schemas.microsoft.com/office/powerpoint/2010/main" val="144943525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TH: Photo Collag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Picture Placeholder 10"/>
          <p:cNvSpPr>
            <a:spLocks noGrp="1"/>
          </p:cNvSpPr>
          <p:nvPr>
            <p:ph type="pic" sz="quarter" idx="13"/>
          </p:nvPr>
        </p:nvSpPr>
        <p:spPr>
          <a:xfrm>
            <a:off x="762000" y="838199"/>
            <a:ext cx="5220448" cy="5105401"/>
          </a:xfrm>
          <a:prstGeom prst="rect">
            <a:avLst/>
          </a:prstGeom>
        </p:spPr>
        <p:txBody>
          <a:bodyPr/>
          <a:lstStyle/>
          <a:p>
            <a:r>
              <a:rPr lang="en-US"/>
              <a:t>Click icon to add picture</a:t>
            </a:r>
          </a:p>
        </p:txBody>
      </p:sp>
      <p:sp>
        <p:nvSpPr>
          <p:cNvPr id="7" name="Picture Placeholder 10"/>
          <p:cNvSpPr>
            <a:spLocks noGrp="1"/>
          </p:cNvSpPr>
          <p:nvPr>
            <p:ph type="pic" sz="quarter" idx="14"/>
          </p:nvPr>
        </p:nvSpPr>
        <p:spPr>
          <a:xfrm>
            <a:off x="6197600" y="838199"/>
            <a:ext cx="5276850" cy="2502648"/>
          </a:xfrm>
          <a:prstGeom prst="rect">
            <a:avLst/>
          </a:prstGeom>
        </p:spPr>
        <p:txBody>
          <a:bodyPr/>
          <a:lstStyle/>
          <a:p>
            <a:r>
              <a:rPr lang="en-US"/>
              <a:t>Click icon to add picture</a:t>
            </a:r>
          </a:p>
        </p:txBody>
      </p:sp>
      <p:sp>
        <p:nvSpPr>
          <p:cNvPr id="8" name="Picture Placeholder 10"/>
          <p:cNvSpPr>
            <a:spLocks noGrp="1"/>
          </p:cNvSpPr>
          <p:nvPr>
            <p:ph type="pic" sz="quarter" idx="15"/>
          </p:nvPr>
        </p:nvSpPr>
        <p:spPr>
          <a:xfrm>
            <a:off x="6197600" y="3532094"/>
            <a:ext cx="2540000" cy="2411507"/>
          </a:xfrm>
          <a:prstGeom prst="rect">
            <a:avLst/>
          </a:prstGeom>
        </p:spPr>
        <p:txBody>
          <a:bodyPr/>
          <a:lstStyle/>
          <a:p>
            <a:r>
              <a:rPr lang="en-US"/>
              <a:t>Click icon to add picture</a:t>
            </a:r>
          </a:p>
        </p:txBody>
      </p:sp>
      <p:sp>
        <p:nvSpPr>
          <p:cNvPr id="9" name="Picture Placeholder 10"/>
          <p:cNvSpPr>
            <a:spLocks noGrp="1"/>
          </p:cNvSpPr>
          <p:nvPr>
            <p:ph type="pic" sz="quarter" idx="16"/>
          </p:nvPr>
        </p:nvSpPr>
        <p:spPr>
          <a:xfrm>
            <a:off x="8890000" y="3534260"/>
            <a:ext cx="2590799" cy="2409341"/>
          </a:xfrm>
          <a:prstGeom prst="rect">
            <a:avLst/>
          </a:prstGeom>
        </p:spPr>
        <p:txBody>
          <a:bodyPr/>
          <a:lstStyle/>
          <a:p>
            <a:r>
              <a:rPr lang="en-US"/>
              <a:t>Click icon to add picture</a:t>
            </a:r>
          </a:p>
        </p:txBody>
      </p:sp>
      <p:sp>
        <p:nvSpPr>
          <p:cNvPr id="10" name="Text Placeholder 22"/>
          <p:cNvSpPr>
            <a:spLocks noGrp="1"/>
          </p:cNvSpPr>
          <p:nvPr>
            <p:ph type="body" sz="quarter" idx="18" hasCustomPrompt="1"/>
          </p:nvPr>
        </p:nvSpPr>
        <p:spPr>
          <a:xfrm>
            <a:off x="11921553" y="208248"/>
            <a:ext cx="147432" cy="1947123"/>
          </a:xfrm>
          <a:prstGeom prst="rect">
            <a:avLst/>
          </a:prstGeom>
        </p:spPr>
        <p:txBody>
          <a:bodyPr vert="vert270" lIns="0" tIns="0" rIns="0" bIns="0" anchor="t" anchorCtr="0"/>
          <a:lstStyle>
            <a:lvl1pPr algn="r">
              <a:defRPr sz="600" baseline="0">
                <a:solidFill>
                  <a:schemeClr val="bg1">
                    <a:lumMod val="50000"/>
                  </a:schemeClr>
                </a:solidFill>
              </a:defRPr>
            </a:lvl1pPr>
          </a:lstStyle>
          <a:p>
            <a:pPr lvl="0"/>
            <a:r>
              <a:rPr lang="en-US" dirty="0"/>
              <a:t>Photo: Name</a:t>
            </a:r>
          </a:p>
        </p:txBody>
      </p:sp>
    </p:spTree>
    <p:extLst>
      <p:ext uri="{BB962C8B-B14F-4D97-AF65-F5344CB8AC3E}">
        <p14:creationId xmlns:p14="http://schemas.microsoft.com/office/powerpoint/2010/main" val="132457377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TH: Photo Collag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Picture Placeholder 10"/>
          <p:cNvSpPr>
            <a:spLocks noGrp="1"/>
          </p:cNvSpPr>
          <p:nvPr>
            <p:ph type="pic" sz="quarter" idx="14"/>
          </p:nvPr>
        </p:nvSpPr>
        <p:spPr>
          <a:xfrm>
            <a:off x="0" y="2314280"/>
            <a:ext cx="2133600" cy="2174047"/>
          </a:xfrm>
          <a:prstGeom prst="rect">
            <a:avLst/>
          </a:prstGeom>
        </p:spPr>
        <p:txBody>
          <a:bodyPr/>
          <a:lstStyle>
            <a:lvl1pPr>
              <a:defRPr/>
            </a:lvl1pPr>
          </a:lstStyle>
          <a:p>
            <a:r>
              <a:rPr lang="en-US"/>
              <a:t>Click icon to add picture</a:t>
            </a:r>
            <a:endParaRPr lang="en-US" dirty="0"/>
          </a:p>
        </p:txBody>
      </p:sp>
      <p:sp>
        <p:nvSpPr>
          <p:cNvPr id="7" name="Picture Placeholder 10"/>
          <p:cNvSpPr>
            <a:spLocks noGrp="1"/>
          </p:cNvSpPr>
          <p:nvPr>
            <p:ph type="pic" sz="quarter" idx="15"/>
          </p:nvPr>
        </p:nvSpPr>
        <p:spPr>
          <a:xfrm>
            <a:off x="2893661" y="1617789"/>
            <a:ext cx="2660104" cy="3567971"/>
          </a:xfrm>
          <a:prstGeom prst="rect">
            <a:avLst/>
          </a:prstGeom>
        </p:spPr>
        <p:txBody>
          <a:bodyPr/>
          <a:lstStyle/>
          <a:p>
            <a:r>
              <a:rPr lang="en-US"/>
              <a:t>Click icon to add picture</a:t>
            </a:r>
          </a:p>
        </p:txBody>
      </p:sp>
      <p:sp>
        <p:nvSpPr>
          <p:cNvPr id="8" name="Picture Placeholder 10"/>
          <p:cNvSpPr>
            <a:spLocks noGrp="1"/>
          </p:cNvSpPr>
          <p:nvPr>
            <p:ph type="pic" sz="quarter" idx="16"/>
          </p:nvPr>
        </p:nvSpPr>
        <p:spPr>
          <a:xfrm>
            <a:off x="6197600" y="1617789"/>
            <a:ext cx="2660104" cy="3567971"/>
          </a:xfrm>
          <a:prstGeom prst="rect">
            <a:avLst/>
          </a:prstGeom>
        </p:spPr>
        <p:txBody>
          <a:bodyPr/>
          <a:lstStyle/>
          <a:p>
            <a:r>
              <a:rPr lang="en-US"/>
              <a:t>Click icon to add picture</a:t>
            </a:r>
          </a:p>
        </p:txBody>
      </p:sp>
      <p:sp>
        <p:nvSpPr>
          <p:cNvPr id="9" name="Picture Placeholder 10"/>
          <p:cNvSpPr>
            <a:spLocks noGrp="1"/>
          </p:cNvSpPr>
          <p:nvPr>
            <p:ph type="pic" sz="quarter" idx="17"/>
          </p:nvPr>
        </p:nvSpPr>
        <p:spPr>
          <a:xfrm>
            <a:off x="9531896" y="2330814"/>
            <a:ext cx="2660104" cy="2157513"/>
          </a:xfrm>
          <a:prstGeom prst="rect">
            <a:avLst/>
          </a:prstGeom>
        </p:spPr>
        <p:txBody>
          <a:bodyPr/>
          <a:lstStyle/>
          <a:p>
            <a:r>
              <a:rPr lang="en-US"/>
              <a:t>Click icon to add picture</a:t>
            </a:r>
          </a:p>
        </p:txBody>
      </p:sp>
      <p:sp>
        <p:nvSpPr>
          <p:cNvPr id="10" name="Text Placeholder 22"/>
          <p:cNvSpPr>
            <a:spLocks noGrp="1"/>
          </p:cNvSpPr>
          <p:nvPr>
            <p:ph type="body" sz="quarter" idx="18" hasCustomPrompt="1"/>
          </p:nvPr>
        </p:nvSpPr>
        <p:spPr>
          <a:xfrm>
            <a:off x="11921553" y="208248"/>
            <a:ext cx="147432" cy="1947123"/>
          </a:xfrm>
          <a:prstGeom prst="rect">
            <a:avLst/>
          </a:prstGeom>
        </p:spPr>
        <p:txBody>
          <a:bodyPr vert="vert270" lIns="0" tIns="0" rIns="0" bIns="0" anchor="t" anchorCtr="0"/>
          <a:lstStyle>
            <a:lvl1pPr algn="r">
              <a:defRPr sz="600" baseline="0">
                <a:solidFill>
                  <a:schemeClr val="bg1">
                    <a:lumMod val="50000"/>
                  </a:schemeClr>
                </a:solidFill>
              </a:defRPr>
            </a:lvl1pPr>
          </a:lstStyle>
          <a:p>
            <a:pPr lvl="0"/>
            <a:r>
              <a:rPr lang="en-US" dirty="0"/>
              <a:t>Photo: Name</a:t>
            </a:r>
          </a:p>
        </p:txBody>
      </p:sp>
    </p:spTree>
    <p:extLst>
      <p:ext uri="{BB962C8B-B14F-4D97-AF65-F5344CB8AC3E}">
        <p14:creationId xmlns:p14="http://schemas.microsoft.com/office/powerpoint/2010/main" val="389872759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TH: DataVis - one column text box and half page graphic">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Content Placeholder 5"/>
          <p:cNvSpPr>
            <a:spLocks noGrp="1"/>
          </p:cNvSpPr>
          <p:nvPr>
            <p:ph sz="quarter" idx="13"/>
          </p:nvPr>
        </p:nvSpPr>
        <p:spPr>
          <a:xfrm>
            <a:off x="6324600" y="838200"/>
            <a:ext cx="5610225" cy="5114731"/>
          </a:xfrm>
          <a:prstGeom prst="rect">
            <a:avLst/>
          </a:prstGeom>
          <a:noFill/>
          <a:ln>
            <a:noFill/>
          </a:ln>
        </p:spPr>
        <p:txBody>
          <a:bodyPr/>
          <a:lstStyle>
            <a:lvl1pPr marL="0" indent="0">
              <a:buNone/>
              <a:defRPr/>
            </a:lvl1pPr>
          </a:lstStyle>
          <a:p>
            <a:pPr lvl="0"/>
            <a:r>
              <a:rPr lang="en-US"/>
              <a:t>Click to edit Master text styles</a:t>
            </a:r>
          </a:p>
        </p:txBody>
      </p:sp>
      <p:sp>
        <p:nvSpPr>
          <p:cNvPr id="7" name="Text Placeholder 4"/>
          <p:cNvSpPr>
            <a:spLocks noGrp="1"/>
          </p:cNvSpPr>
          <p:nvPr>
            <p:ph type="body" sz="quarter" idx="14" hasCustomPrompt="1"/>
          </p:nvPr>
        </p:nvSpPr>
        <p:spPr>
          <a:xfrm>
            <a:off x="762000" y="837815"/>
            <a:ext cx="5105400" cy="1061105"/>
          </a:xfrm>
          <a:prstGeom prst="rect">
            <a:avLst/>
          </a:prstGeom>
        </p:spPr>
        <p:txBody>
          <a:bodyPr lIns="0" tIns="0" rIns="0" bIns="0"/>
          <a:lstStyle>
            <a:lvl1pPr marL="0" indent="0">
              <a:buNone/>
              <a:defRPr sz="320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32pt red: </a:t>
            </a:r>
            <a:r>
              <a:rPr lang="en-US" dirty="0"/>
              <a:t>Data vis, half-page graphic</a:t>
            </a:r>
          </a:p>
        </p:txBody>
      </p:sp>
      <p:sp>
        <p:nvSpPr>
          <p:cNvPr id="8" name="Text Placeholder 6"/>
          <p:cNvSpPr>
            <a:spLocks noGrp="1"/>
          </p:cNvSpPr>
          <p:nvPr>
            <p:ph type="body" sz="quarter" idx="15" hasCustomPrompt="1"/>
          </p:nvPr>
        </p:nvSpPr>
        <p:spPr>
          <a:xfrm>
            <a:off x="762000" y="2019300"/>
            <a:ext cx="5105400" cy="3924300"/>
          </a:xfrm>
          <a:prstGeom prst="rect">
            <a:avLst/>
          </a:prstGeom>
        </p:spPr>
        <p:txBody>
          <a:bodyPr lIns="0" tIns="0" rIns="0" bIns="0"/>
          <a:lstStyle>
            <a:lvl1pPr marL="0" indent="0">
              <a:spcBef>
                <a:spcPts val="0"/>
              </a:spcBef>
              <a:spcAft>
                <a:spcPts val="1800"/>
              </a:spcAft>
              <a:buNone/>
              <a:defRPr sz="1600">
                <a:solidFill>
                  <a:schemeClr val="tx1"/>
                </a:solidFill>
              </a:defRPr>
            </a:lvl1pPr>
            <a:lvl2pPr>
              <a:defRPr sz="1400"/>
            </a:lvl2pPr>
            <a:lvl3pPr>
              <a:defRPr sz="1400"/>
            </a:lvl3pPr>
            <a:lvl4pPr>
              <a:defRPr sz="1400"/>
            </a:lvl4pPr>
            <a:lvl5pPr>
              <a:defRPr sz="1400"/>
            </a:lvl5pPr>
          </a:lstStyle>
          <a:p>
            <a:pPr lvl="0"/>
            <a:r>
              <a:rPr lang="en-US" dirty="0"/>
              <a:t>Body text – Arial 16pt, black, 18pt paragraph spacing after: This is used for a smaller amount of text to accompany a data visualization. It’s intended to hold a few talking points. Aim for clear and concise. </a:t>
            </a:r>
          </a:p>
        </p:txBody>
      </p:sp>
    </p:spTree>
    <p:extLst>
      <p:ext uri="{BB962C8B-B14F-4D97-AF65-F5344CB8AC3E}">
        <p14:creationId xmlns:p14="http://schemas.microsoft.com/office/powerpoint/2010/main" val="305756530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TH: DataVis - one column text box and half page graphic on color bac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6324600" y="0"/>
            <a:ext cx="5867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5"/>
          <p:cNvSpPr>
            <a:spLocks noGrp="1"/>
          </p:cNvSpPr>
          <p:nvPr>
            <p:ph sz="quarter" idx="13"/>
          </p:nvPr>
        </p:nvSpPr>
        <p:spPr>
          <a:xfrm>
            <a:off x="6602819" y="881994"/>
            <a:ext cx="5332006" cy="5145579"/>
          </a:xfrm>
          <a:prstGeom prst="rect">
            <a:avLst/>
          </a:prstGeom>
          <a:solidFill>
            <a:schemeClr val="bg2"/>
          </a:solidFill>
          <a:ln>
            <a:noFill/>
          </a:ln>
        </p:spPr>
        <p:txBody>
          <a:bodyPr/>
          <a:lstStyle>
            <a:lvl1pPr marL="0" indent="0">
              <a:buNone/>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10795491" y="6288426"/>
            <a:ext cx="685309" cy="291104"/>
          </a:xfrm>
          <a:prstGeom prst="rect">
            <a:avLst/>
          </a:prstGeom>
        </p:spPr>
      </p:pic>
      <p:sp>
        <p:nvSpPr>
          <p:cNvPr id="9" name="Text Placeholder 4"/>
          <p:cNvSpPr>
            <a:spLocks noGrp="1"/>
          </p:cNvSpPr>
          <p:nvPr>
            <p:ph type="body" sz="quarter" idx="14" hasCustomPrompt="1"/>
          </p:nvPr>
        </p:nvSpPr>
        <p:spPr>
          <a:xfrm>
            <a:off x="762000" y="837815"/>
            <a:ext cx="5105400" cy="1061105"/>
          </a:xfrm>
          <a:prstGeom prst="rect">
            <a:avLst/>
          </a:prstGeom>
        </p:spPr>
        <p:txBody>
          <a:bodyPr lIns="0" tIns="0" rIns="0" bIns="0"/>
          <a:lstStyle>
            <a:lvl1pPr marL="0" indent="0">
              <a:buNone/>
              <a:defRPr sz="320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half-page graphic</a:t>
            </a:r>
          </a:p>
        </p:txBody>
      </p:sp>
      <p:sp>
        <p:nvSpPr>
          <p:cNvPr id="10" name="Text Placeholder 6"/>
          <p:cNvSpPr>
            <a:spLocks noGrp="1"/>
          </p:cNvSpPr>
          <p:nvPr>
            <p:ph type="body" sz="quarter" idx="15" hasCustomPrompt="1"/>
          </p:nvPr>
        </p:nvSpPr>
        <p:spPr>
          <a:xfrm>
            <a:off x="762000" y="2019300"/>
            <a:ext cx="5105400" cy="3924300"/>
          </a:xfrm>
          <a:prstGeom prst="rect">
            <a:avLst/>
          </a:prstGeom>
        </p:spPr>
        <p:txBody>
          <a:bodyPr lIns="0" tIns="0" rIns="0" bIns="0"/>
          <a:lstStyle>
            <a:lvl1pPr marL="0" indent="0">
              <a:spcBef>
                <a:spcPts val="0"/>
              </a:spcBef>
              <a:spcAft>
                <a:spcPts val="1800"/>
              </a:spcAft>
              <a:buNone/>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smaller amount of text to accompany a data visualization. It’s intended to hold a few talking points. Aim for clear and concise. </a:t>
            </a:r>
          </a:p>
        </p:txBody>
      </p:sp>
    </p:spTree>
    <p:extLst>
      <p:ext uri="{BB962C8B-B14F-4D97-AF65-F5344CB8AC3E}">
        <p14:creationId xmlns:p14="http://schemas.microsoft.com/office/powerpoint/2010/main" val="126029148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ATH: DataVis - two column, two graphic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Content Placeholder 5"/>
          <p:cNvSpPr>
            <a:spLocks noGrp="1"/>
          </p:cNvSpPr>
          <p:nvPr>
            <p:ph sz="quarter" idx="13"/>
          </p:nvPr>
        </p:nvSpPr>
        <p:spPr>
          <a:xfrm>
            <a:off x="762000" y="2019300"/>
            <a:ext cx="5105400" cy="3924300"/>
          </a:xfrm>
          <a:prstGeom prst="rect">
            <a:avLst/>
          </a:prstGeom>
          <a:noFill/>
          <a:ln>
            <a:noFill/>
          </a:ln>
        </p:spPr>
        <p:txBody>
          <a:bodyPr/>
          <a:lstStyle>
            <a:lvl1pPr marL="0" indent="0">
              <a:buNone/>
              <a:defRPr/>
            </a:lvl1pPr>
          </a:lstStyle>
          <a:p>
            <a:pPr lvl="0"/>
            <a:r>
              <a:rPr lang="en-US"/>
              <a:t>Click to edit Master text styles</a:t>
            </a:r>
          </a:p>
        </p:txBody>
      </p:sp>
      <p:sp>
        <p:nvSpPr>
          <p:cNvPr id="7" name="Content Placeholder 5"/>
          <p:cNvSpPr>
            <a:spLocks noGrp="1"/>
          </p:cNvSpPr>
          <p:nvPr>
            <p:ph sz="quarter" idx="14"/>
          </p:nvPr>
        </p:nvSpPr>
        <p:spPr>
          <a:xfrm>
            <a:off x="6324600" y="2019300"/>
            <a:ext cx="5156200" cy="3924300"/>
          </a:xfrm>
          <a:prstGeom prst="rect">
            <a:avLst/>
          </a:prstGeom>
          <a:noFill/>
          <a:ln>
            <a:noFill/>
          </a:ln>
        </p:spPr>
        <p:txBody>
          <a:bodyPr/>
          <a:lstStyle>
            <a:lvl1pPr marL="0" indent="0">
              <a:buNone/>
              <a:defRPr/>
            </a:lvl1pPr>
          </a:lstStyle>
          <a:p>
            <a:pPr lvl="0"/>
            <a:r>
              <a:rPr lang="en-US"/>
              <a:t>Click to edit Master text styles</a:t>
            </a:r>
          </a:p>
        </p:txBody>
      </p:sp>
      <p:sp>
        <p:nvSpPr>
          <p:cNvPr id="8" name="Text Placeholder 4"/>
          <p:cNvSpPr>
            <a:spLocks noGrp="1"/>
          </p:cNvSpPr>
          <p:nvPr>
            <p:ph type="body" sz="quarter" idx="16" hasCustomPrompt="1"/>
          </p:nvPr>
        </p:nvSpPr>
        <p:spPr>
          <a:xfrm>
            <a:off x="762000" y="847224"/>
            <a:ext cx="10816509" cy="1012465"/>
          </a:xfrm>
          <a:prstGeom prst="rect">
            <a:avLst/>
          </a:prstGeom>
        </p:spPr>
        <p:txBody>
          <a:bodyPr lIns="0" tIns="0" rIns="0" bIns="0"/>
          <a:lstStyle>
            <a:lvl1pPr marL="0" indent="0">
              <a:buNone/>
              <a:defRPr sz="320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Long title with two data visual graphics</a:t>
            </a:r>
          </a:p>
        </p:txBody>
      </p:sp>
    </p:spTree>
    <p:extLst>
      <p:ext uri="{BB962C8B-B14F-4D97-AF65-F5344CB8AC3E}">
        <p14:creationId xmlns:p14="http://schemas.microsoft.com/office/powerpoint/2010/main" val="321650739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TH: DataVis - two column, two graphics with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Content Placeholder 5"/>
          <p:cNvSpPr>
            <a:spLocks noGrp="1"/>
          </p:cNvSpPr>
          <p:nvPr>
            <p:ph sz="quarter" idx="13"/>
          </p:nvPr>
        </p:nvSpPr>
        <p:spPr>
          <a:xfrm>
            <a:off x="762001" y="2019300"/>
            <a:ext cx="5105399" cy="2767171"/>
          </a:xfrm>
          <a:prstGeom prst="rect">
            <a:avLst/>
          </a:prstGeom>
          <a:noFill/>
          <a:ln>
            <a:noFill/>
          </a:ln>
        </p:spPr>
        <p:txBody>
          <a:bodyPr/>
          <a:lstStyle>
            <a:lvl1pPr marL="0" indent="0">
              <a:buNone/>
              <a:defRPr/>
            </a:lvl1pPr>
          </a:lstStyle>
          <a:p>
            <a:pPr lvl="0"/>
            <a:r>
              <a:rPr lang="en-US"/>
              <a:t>Click to edit Master text styles</a:t>
            </a:r>
          </a:p>
        </p:txBody>
      </p:sp>
      <p:sp>
        <p:nvSpPr>
          <p:cNvPr id="7" name="Content Placeholder 5"/>
          <p:cNvSpPr>
            <a:spLocks noGrp="1"/>
          </p:cNvSpPr>
          <p:nvPr>
            <p:ph sz="quarter" idx="14"/>
          </p:nvPr>
        </p:nvSpPr>
        <p:spPr>
          <a:xfrm>
            <a:off x="6324600" y="2019300"/>
            <a:ext cx="5143500" cy="2791235"/>
          </a:xfrm>
          <a:prstGeom prst="rect">
            <a:avLst/>
          </a:prstGeom>
          <a:noFill/>
          <a:ln>
            <a:noFill/>
          </a:ln>
        </p:spPr>
        <p:txBody>
          <a:bodyPr/>
          <a:lstStyle>
            <a:lvl1pPr marL="0" indent="0">
              <a:buNone/>
              <a:defRPr/>
            </a:lvl1pPr>
          </a:lstStyle>
          <a:p>
            <a:pPr lvl="0"/>
            <a:r>
              <a:rPr lang="en-US"/>
              <a:t>Click to edit Master text styles</a:t>
            </a:r>
          </a:p>
        </p:txBody>
      </p:sp>
      <p:sp>
        <p:nvSpPr>
          <p:cNvPr id="8" name="Text Placeholder 4"/>
          <p:cNvSpPr>
            <a:spLocks noGrp="1"/>
          </p:cNvSpPr>
          <p:nvPr>
            <p:ph type="body" sz="quarter" idx="16" hasCustomPrompt="1"/>
          </p:nvPr>
        </p:nvSpPr>
        <p:spPr>
          <a:xfrm>
            <a:off x="762001" y="847224"/>
            <a:ext cx="10718800" cy="1012465"/>
          </a:xfrm>
          <a:prstGeom prst="rect">
            <a:avLst/>
          </a:prstGeom>
        </p:spPr>
        <p:txBody>
          <a:bodyPr lIns="0" tIns="0" rIns="0" bIns="0"/>
          <a:lstStyle>
            <a:lvl1pPr marL="0" indent="0">
              <a:buNone/>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Long title with two data vis graphics and description text</a:t>
            </a:r>
          </a:p>
        </p:txBody>
      </p:sp>
      <p:sp>
        <p:nvSpPr>
          <p:cNvPr id="9" name="Text Placeholder 6"/>
          <p:cNvSpPr>
            <a:spLocks noGrp="1"/>
          </p:cNvSpPr>
          <p:nvPr>
            <p:ph type="body" sz="quarter" idx="17" hasCustomPrompt="1"/>
          </p:nvPr>
        </p:nvSpPr>
        <p:spPr>
          <a:xfrm>
            <a:off x="762001" y="5116147"/>
            <a:ext cx="5105399" cy="827453"/>
          </a:xfrm>
          <a:prstGeom prst="rect">
            <a:avLst/>
          </a:prstGeom>
        </p:spPr>
        <p:txBody>
          <a:bodyPr lIns="0" tIns="0" rIns="0" bIns="0" numCol="1" spcCol="457200"/>
          <a:lstStyle>
            <a:lvl1pPr marL="0" indent="0">
              <a:spcBef>
                <a:spcPts val="0"/>
              </a:spcBef>
              <a:spcAft>
                <a:spcPts val="1800"/>
              </a:spcAft>
              <a:buNone/>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 amount of text to accompany a data visualization.</a:t>
            </a:r>
          </a:p>
        </p:txBody>
      </p:sp>
      <p:sp>
        <p:nvSpPr>
          <p:cNvPr id="10" name="Text Placeholder 6"/>
          <p:cNvSpPr>
            <a:spLocks noGrp="1"/>
          </p:cNvSpPr>
          <p:nvPr>
            <p:ph type="body" sz="quarter" idx="18" hasCustomPrompt="1"/>
          </p:nvPr>
        </p:nvSpPr>
        <p:spPr>
          <a:xfrm>
            <a:off x="6324600" y="5116147"/>
            <a:ext cx="5156201" cy="827453"/>
          </a:xfrm>
          <a:prstGeom prst="rect">
            <a:avLst/>
          </a:prstGeom>
        </p:spPr>
        <p:txBody>
          <a:bodyPr lIns="0" tIns="0" rIns="0" bIns="0" numCol="1" spcCol="457200"/>
          <a:lstStyle>
            <a:lvl1pPr marL="0" indent="0">
              <a:spcBef>
                <a:spcPts val="0"/>
              </a:spcBef>
              <a:spcAft>
                <a:spcPts val="1800"/>
              </a:spcAft>
              <a:buNone/>
              <a:defRPr sz="1600">
                <a:solidFill>
                  <a:schemeClr val="tx1"/>
                </a:solidFill>
              </a:defRPr>
            </a:lvl1pPr>
            <a:lvl2pPr>
              <a:defRPr sz="1400"/>
            </a:lvl2pPr>
            <a:lvl3pPr>
              <a:defRPr sz="1400"/>
            </a:lvl3pPr>
            <a:lvl4pPr>
              <a:defRPr sz="1400"/>
            </a:lvl4pPr>
            <a:lvl5pPr>
              <a:defRPr sz="1400"/>
            </a:lvl5pPr>
          </a:lstStyle>
          <a:p>
            <a:pPr lvl="0"/>
            <a:r>
              <a:rPr lang="en-US" dirty="0"/>
              <a:t>Body text – Arial 16 pt., black, 18 pt. paragraph spacing after: This is used for a small amount of text to accompany a data visualization.</a:t>
            </a:r>
          </a:p>
        </p:txBody>
      </p:sp>
    </p:spTree>
    <p:extLst>
      <p:ext uri="{BB962C8B-B14F-4D97-AF65-F5344CB8AC3E}">
        <p14:creationId xmlns:p14="http://schemas.microsoft.com/office/powerpoint/2010/main" val="71588734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TH: DataVis - two column, two graphics on color bac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5"/>
          <p:cNvSpPr>
            <a:spLocks noGrp="1"/>
          </p:cNvSpPr>
          <p:nvPr>
            <p:ph sz="quarter" idx="13"/>
          </p:nvPr>
        </p:nvSpPr>
        <p:spPr>
          <a:xfrm>
            <a:off x="762001" y="2019300"/>
            <a:ext cx="5105400" cy="3924300"/>
          </a:xfrm>
          <a:prstGeom prst="rect">
            <a:avLst/>
          </a:prstGeom>
          <a:noFill/>
          <a:ln>
            <a:noFill/>
          </a:ln>
        </p:spPr>
        <p:txBody>
          <a:bodyPr/>
          <a:lstStyle>
            <a:lvl1pPr marL="0" indent="0">
              <a:buNone/>
              <a:defRPr/>
            </a:lvl1pPr>
          </a:lstStyle>
          <a:p>
            <a:pPr lvl="0"/>
            <a:r>
              <a:rPr lang="en-US"/>
              <a:t>Click to edit Master text styles</a:t>
            </a:r>
          </a:p>
        </p:txBody>
      </p:sp>
      <p:sp>
        <p:nvSpPr>
          <p:cNvPr id="8" name="Content Placeholder 5"/>
          <p:cNvSpPr>
            <a:spLocks noGrp="1"/>
          </p:cNvSpPr>
          <p:nvPr>
            <p:ph sz="quarter" idx="14"/>
          </p:nvPr>
        </p:nvSpPr>
        <p:spPr>
          <a:xfrm>
            <a:off x="6324600" y="2019300"/>
            <a:ext cx="5156200" cy="3924300"/>
          </a:xfrm>
          <a:prstGeom prst="rect">
            <a:avLst/>
          </a:prstGeom>
          <a:noFill/>
          <a:ln>
            <a:noFill/>
          </a:ln>
        </p:spPr>
        <p:txBody>
          <a:bodyPr/>
          <a:lstStyle>
            <a:lvl1pPr marL="0" indent="0">
              <a:buNone/>
              <a:defRPr/>
            </a:lvl1pPr>
          </a:lstStyle>
          <a:p>
            <a:pPr lvl="0"/>
            <a:r>
              <a:rPr lang="en-US"/>
              <a:t>Click to edit Master text styles</a:t>
            </a:r>
          </a:p>
        </p:txBody>
      </p:sp>
      <p:pic>
        <p:nvPicPr>
          <p:cNvPr id="9" name="Picture 8"/>
          <p:cNvPicPr>
            <a:picLocks noChangeAspect="1"/>
          </p:cNvPicPr>
          <p:nvPr/>
        </p:nvPicPr>
        <p:blipFill>
          <a:blip r:embed="rId2"/>
          <a:stretch>
            <a:fillRect/>
          </a:stretch>
        </p:blipFill>
        <p:spPr>
          <a:xfrm>
            <a:off x="10795491" y="6288426"/>
            <a:ext cx="685309" cy="291104"/>
          </a:xfrm>
          <a:prstGeom prst="rect">
            <a:avLst/>
          </a:prstGeom>
        </p:spPr>
      </p:pic>
      <p:sp>
        <p:nvSpPr>
          <p:cNvPr id="10" name="Text Placeholder 4"/>
          <p:cNvSpPr>
            <a:spLocks noGrp="1"/>
          </p:cNvSpPr>
          <p:nvPr>
            <p:ph type="body" sz="quarter" idx="16" hasCustomPrompt="1"/>
          </p:nvPr>
        </p:nvSpPr>
        <p:spPr>
          <a:xfrm>
            <a:off x="762001" y="847224"/>
            <a:ext cx="10718800" cy="1012465"/>
          </a:xfrm>
          <a:prstGeom prst="rect">
            <a:avLst/>
          </a:prstGeom>
        </p:spPr>
        <p:txBody>
          <a:bodyPr lIns="0" tIns="0" rIns="0" bIns="0"/>
          <a:lstStyle>
            <a:lvl1pPr marL="0" indent="0">
              <a:buNone/>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Long title with two data vis graphics with gray background</a:t>
            </a:r>
          </a:p>
        </p:txBody>
      </p:sp>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28291387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TH: DataVis - full page graphic">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Content Placeholder 2"/>
          <p:cNvSpPr>
            <a:spLocks noGrp="1"/>
          </p:cNvSpPr>
          <p:nvPr>
            <p:ph sz="quarter" idx="14"/>
          </p:nvPr>
        </p:nvSpPr>
        <p:spPr>
          <a:xfrm>
            <a:off x="762000" y="2019300"/>
            <a:ext cx="10718799" cy="4099923"/>
          </a:xfrm>
          <a:prstGeom prst="rect">
            <a:avLst/>
          </a:prstGeom>
        </p:spPr>
        <p:txBody>
          <a:bodyPr/>
          <a:lstStyle>
            <a:lvl1pPr marL="0" indent="0">
              <a:spcBef>
                <a:spcPts val="0"/>
              </a:spcBef>
              <a:spcAft>
                <a:spcPts val="1800"/>
              </a:spcAft>
              <a:buNone/>
              <a:defRPr sz="1600"/>
            </a:lvl1pPr>
          </a:lstStyle>
          <a:p>
            <a:pPr lvl="0"/>
            <a:r>
              <a:rPr lang="en-US"/>
              <a:t>Click to edit Master text styles</a:t>
            </a:r>
          </a:p>
        </p:txBody>
      </p:sp>
      <p:sp>
        <p:nvSpPr>
          <p:cNvPr id="7" name="Text Placeholder 4"/>
          <p:cNvSpPr>
            <a:spLocks noGrp="1"/>
          </p:cNvSpPr>
          <p:nvPr>
            <p:ph type="body" sz="quarter" idx="16" hasCustomPrompt="1"/>
          </p:nvPr>
        </p:nvSpPr>
        <p:spPr>
          <a:xfrm>
            <a:off x="762001" y="847224"/>
            <a:ext cx="10718800" cy="1012465"/>
          </a:xfrm>
          <a:prstGeom prst="rect">
            <a:avLst/>
          </a:prstGeom>
        </p:spPr>
        <p:txBody>
          <a:bodyPr lIns="0" tIns="0" rIns="0" bIns="0"/>
          <a:lstStyle>
            <a:lvl1pPr marL="0" indent="0">
              <a:buNone/>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Long title with large full page data visual graphic</a:t>
            </a:r>
          </a:p>
        </p:txBody>
      </p:sp>
    </p:spTree>
    <p:extLst>
      <p:ext uri="{BB962C8B-B14F-4D97-AF65-F5344CB8AC3E}">
        <p14:creationId xmlns:p14="http://schemas.microsoft.com/office/powerpoint/2010/main" val="129328959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TH: DataVis -  Small table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able Placeholder 3"/>
          <p:cNvSpPr>
            <a:spLocks noGrp="1"/>
          </p:cNvSpPr>
          <p:nvPr>
            <p:ph type="tbl" sz="quarter" idx="16" hasCustomPrompt="1"/>
          </p:nvPr>
        </p:nvSpPr>
        <p:spPr>
          <a:xfrm>
            <a:off x="762000" y="2743200"/>
            <a:ext cx="10718800" cy="3200400"/>
          </a:xfrm>
          <a:prstGeom prst="rect">
            <a:avLst/>
          </a:prstGeom>
        </p:spPr>
        <p:txBody>
          <a:bodyPr/>
          <a:lstStyle>
            <a:lvl1pPr marL="0" indent="0">
              <a:buNone/>
              <a:defRPr baseline="0">
                <a:solidFill>
                  <a:schemeClr val="tx1"/>
                </a:solidFill>
              </a:defRPr>
            </a:lvl1pPr>
          </a:lstStyle>
          <a:p>
            <a:r>
              <a:rPr lang="en-US" dirty="0"/>
              <a:t>Small Table – Red is the preferred color for tables; however, you can change the color within the data visualization palette if needed</a:t>
            </a:r>
          </a:p>
        </p:txBody>
      </p:sp>
      <p:sp>
        <p:nvSpPr>
          <p:cNvPr id="7" name="Text Placeholder 5"/>
          <p:cNvSpPr>
            <a:spLocks noGrp="1"/>
          </p:cNvSpPr>
          <p:nvPr>
            <p:ph type="body" sz="quarter" idx="17" hasCustomPrompt="1"/>
          </p:nvPr>
        </p:nvSpPr>
        <p:spPr>
          <a:xfrm>
            <a:off x="762000" y="2019300"/>
            <a:ext cx="10718800" cy="647700"/>
          </a:xfrm>
          <a:prstGeom prst="rect">
            <a:avLst/>
          </a:prstGeom>
        </p:spPr>
        <p:txBody>
          <a:bodyPr anchor="b" anchorCtr="0"/>
          <a:lstStyle>
            <a:lvl1pPr marL="0" indent="0">
              <a:spcBef>
                <a:spcPts val="0"/>
              </a:spcBef>
              <a:spcAft>
                <a:spcPts val="1800"/>
              </a:spcAft>
              <a:buNone/>
              <a:defRPr sz="1600" baseline="0">
                <a:solidFill>
                  <a:schemeClr val="tx1"/>
                </a:solidFill>
                <a:latin typeface="+mn-lt"/>
              </a:defRPr>
            </a:lvl1pPr>
            <a:lvl2pPr marL="457200" indent="0">
              <a:buNone/>
              <a:defRPr sz="2000">
                <a:latin typeface="+mn-lt"/>
              </a:defRPr>
            </a:lvl2pPr>
            <a:lvl3pPr marL="914400" indent="0">
              <a:buNone/>
              <a:defRPr sz="1800">
                <a:latin typeface="+mn-lt"/>
              </a:defRPr>
            </a:lvl3pPr>
            <a:lvl4pPr marL="1371600" indent="0">
              <a:buNone/>
              <a:defRPr sz="1600">
                <a:latin typeface="+mn-lt"/>
              </a:defRPr>
            </a:lvl4pPr>
            <a:lvl5pPr marL="1828800" indent="0">
              <a:buNone/>
              <a:defRPr sz="1600">
                <a:latin typeface="+mn-lt"/>
              </a:defRPr>
            </a:lvl5pPr>
          </a:lstStyle>
          <a:p>
            <a:pPr lvl="0"/>
            <a:r>
              <a:rPr lang="en-US" dirty="0"/>
              <a:t>Body text – Arial 16 pt., black, 18 pt. paragraph spacing after: This text is used for a small description or title to accompany the table below. The page should look clear and concise. </a:t>
            </a:r>
          </a:p>
        </p:txBody>
      </p:sp>
      <p:sp>
        <p:nvSpPr>
          <p:cNvPr id="8" name="Text Placeholder 4"/>
          <p:cNvSpPr>
            <a:spLocks noGrp="1"/>
          </p:cNvSpPr>
          <p:nvPr>
            <p:ph type="body" sz="quarter" idx="18" hasCustomPrompt="1"/>
          </p:nvPr>
        </p:nvSpPr>
        <p:spPr>
          <a:xfrm>
            <a:off x="762001" y="847224"/>
            <a:ext cx="10718800" cy="1012465"/>
          </a:xfrm>
          <a:prstGeom prst="rect">
            <a:avLst/>
          </a:prstGeom>
        </p:spPr>
        <p:txBody>
          <a:bodyPr lIns="0" tIns="0" rIns="0" bIns="0"/>
          <a:lstStyle>
            <a:lvl1pPr marL="0" indent="0">
              <a:buNone/>
              <a:defRPr sz="3200" baseline="0">
                <a:solidFill>
                  <a:schemeClr val="accent1"/>
                </a:solidFill>
                <a:latin typeface="+mj-lt"/>
              </a:defRPr>
            </a:lvl1pPr>
          </a:lstStyle>
          <a:p>
            <a:pPr lvl="0"/>
            <a:r>
              <a:rPr lang="en-US" sz="3200" dirty="0">
                <a:solidFill>
                  <a:srgbClr val="F65050"/>
                </a:solidFill>
                <a:latin typeface="Arial" panose="020B0604020202020204" pitchFamily="34" charset="0"/>
                <a:cs typeface="Arial" panose="020B0604020202020204" pitchFamily="34" charset="0"/>
              </a:rPr>
              <a:t>H1 – Arial 32 pt. red: </a:t>
            </a:r>
            <a:r>
              <a:rPr lang="en-US" dirty="0"/>
              <a:t>Data Vis, Title with body text and small table graphic</a:t>
            </a:r>
          </a:p>
        </p:txBody>
      </p:sp>
    </p:spTree>
    <p:extLst>
      <p:ext uri="{BB962C8B-B14F-4D97-AF65-F5344CB8AC3E}">
        <p14:creationId xmlns:p14="http://schemas.microsoft.com/office/powerpoint/2010/main" val="2683855208"/>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ATH: DataVis - Large 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Table Placeholder 3"/>
          <p:cNvSpPr>
            <a:spLocks noGrp="1"/>
          </p:cNvSpPr>
          <p:nvPr>
            <p:ph type="tbl" sz="quarter" idx="16" hasCustomPrompt="1"/>
          </p:nvPr>
        </p:nvSpPr>
        <p:spPr>
          <a:xfrm>
            <a:off x="762000" y="849086"/>
            <a:ext cx="10718800" cy="5094514"/>
          </a:xfrm>
          <a:prstGeom prst="rect">
            <a:avLst/>
          </a:prstGeom>
        </p:spPr>
        <p:txBody>
          <a:bodyPr/>
          <a:lstStyle>
            <a:lvl1pPr marL="0" indent="0">
              <a:buNone/>
              <a:defRPr baseline="0">
                <a:solidFill>
                  <a:schemeClr val="tx1"/>
                </a:solidFill>
              </a:defRPr>
            </a:lvl1pPr>
          </a:lstStyle>
          <a:p>
            <a:r>
              <a:rPr lang="en-US" dirty="0"/>
              <a:t>Full page Table – Red is the preferred color for tables; however, you can change the color within the data visualization palette if needed</a:t>
            </a:r>
          </a:p>
        </p:txBody>
      </p:sp>
    </p:spTree>
    <p:extLst>
      <p:ext uri="{BB962C8B-B14F-4D97-AF65-F5344CB8AC3E}">
        <p14:creationId xmlns:p14="http://schemas.microsoft.com/office/powerpoint/2010/main" val="194604873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TH: Red Title slide w/ editable photo shap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0" y="-5291"/>
            <a:ext cx="12192000" cy="68580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nchorCtr="0"/>
          <a:lstStyle/>
          <a:p>
            <a:pPr algn="ctr"/>
            <a:endParaRPr lang="en-US"/>
          </a:p>
        </p:txBody>
      </p:sp>
      <p:pic>
        <p:nvPicPr>
          <p:cNvPr id="7" name="Picture 6"/>
          <p:cNvPicPr>
            <a:picLocks noChangeAspect="1"/>
          </p:cNvPicPr>
          <p:nvPr/>
        </p:nvPicPr>
        <p:blipFill>
          <a:blip r:embed="rId2"/>
          <a:stretch>
            <a:fillRect/>
          </a:stretch>
        </p:blipFill>
        <p:spPr>
          <a:xfrm>
            <a:off x="762000" y="5894337"/>
            <a:ext cx="994416" cy="381192"/>
          </a:xfrm>
          <a:prstGeom prst="rect">
            <a:avLst/>
          </a:prstGeom>
        </p:spPr>
      </p:pic>
      <p:sp>
        <p:nvSpPr>
          <p:cNvPr id="8" name="Rectangle 7"/>
          <p:cNvSpPr>
            <a:spLocks noChangeAspect="1"/>
          </p:cNvSpPr>
          <p:nvPr/>
        </p:nvSpPr>
        <p:spPr>
          <a:xfrm>
            <a:off x="8312150" y="1"/>
            <a:ext cx="2927350" cy="1456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reeform: Shape 8"/>
          <p:cNvSpPr>
            <a:spLocks noChangeAspect="1"/>
          </p:cNvSpPr>
          <p:nvPr/>
        </p:nvSpPr>
        <p:spPr>
          <a:xfrm>
            <a:off x="8312150" y="5391153"/>
            <a:ext cx="2927350" cy="1466850"/>
          </a:xfrm>
          <a:custGeom>
            <a:avLst/>
            <a:gdLst>
              <a:gd name="connsiteX0" fmla="*/ 1097756 w 2195512"/>
              <a:gd name="connsiteY0" fmla="*/ 0 h 1100137"/>
              <a:gd name="connsiteX1" fmla="*/ 2195512 w 2195512"/>
              <a:gd name="connsiteY1" fmla="*/ 1096963 h 1100137"/>
              <a:gd name="connsiteX2" fmla="*/ 2195352 w 2195512"/>
              <a:gd name="connsiteY2" fmla="*/ 1100137 h 1100137"/>
              <a:gd name="connsiteX3" fmla="*/ 161 w 2195512"/>
              <a:gd name="connsiteY3" fmla="*/ 1100137 h 1100137"/>
              <a:gd name="connsiteX4" fmla="*/ 0 w 2195512"/>
              <a:gd name="connsiteY4" fmla="*/ 1096963 h 1100137"/>
              <a:gd name="connsiteX5" fmla="*/ 1097756 w 2195512"/>
              <a:gd name="connsiteY5" fmla="*/ 0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512" h="1100137">
                <a:moveTo>
                  <a:pt x="1097756" y="0"/>
                </a:moveTo>
                <a:cubicBezTo>
                  <a:pt x="1704030" y="0"/>
                  <a:pt x="2195512" y="491127"/>
                  <a:pt x="2195512" y="1096963"/>
                </a:cubicBezTo>
                <a:lnTo>
                  <a:pt x="2195352" y="1100137"/>
                </a:lnTo>
                <a:lnTo>
                  <a:pt x="161" y="1100137"/>
                </a:lnTo>
                <a:lnTo>
                  <a:pt x="0" y="1096963"/>
                </a:lnTo>
                <a:cubicBezTo>
                  <a:pt x="0" y="491127"/>
                  <a:pt x="491482" y="0"/>
                  <a:pt x="109775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anchor="ctr">
            <a:noAutofit/>
          </a:bodyPr>
          <a:lstStyle/>
          <a:p>
            <a:pPr algn="ctr">
              <a:defRPr/>
            </a:pPr>
            <a:endParaRPr lang="en-US"/>
          </a:p>
        </p:txBody>
      </p:sp>
      <p:sp>
        <p:nvSpPr>
          <p:cNvPr id="10" name="Freeform: Shape 9"/>
          <p:cNvSpPr>
            <a:spLocks noChangeAspect="1"/>
          </p:cNvSpPr>
          <p:nvPr/>
        </p:nvSpPr>
        <p:spPr>
          <a:xfrm>
            <a:off x="8335645" y="1755503"/>
            <a:ext cx="2880360" cy="3336415"/>
          </a:xfrm>
          <a:custGeom>
            <a:avLst/>
            <a:gdLst>
              <a:gd name="connsiteX0" fmla="*/ 1097281 w 2194562"/>
              <a:gd name="connsiteY0" fmla="*/ 0 h 2542032"/>
              <a:gd name="connsiteX1" fmla="*/ 2194561 w 2194562"/>
              <a:gd name="connsiteY1" fmla="*/ 548640 h 2542032"/>
              <a:gd name="connsiteX2" fmla="*/ 2194562 w 2194562"/>
              <a:gd name="connsiteY2" fmla="*/ 548640 h 2542032"/>
              <a:gd name="connsiteX3" fmla="*/ 2194562 w 2194562"/>
              <a:gd name="connsiteY3" fmla="*/ 1993392 h 2542032"/>
              <a:gd name="connsiteX4" fmla="*/ 2194560 w 2194562"/>
              <a:gd name="connsiteY4" fmla="*/ 1993392 h 2542032"/>
              <a:gd name="connsiteX5" fmla="*/ 1097280 w 2194562"/>
              <a:gd name="connsiteY5" fmla="*/ 2542032 h 2542032"/>
              <a:gd name="connsiteX6" fmla="*/ 0 w 2194562"/>
              <a:gd name="connsiteY6" fmla="*/ 1993392 h 2542032"/>
              <a:gd name="connsiteX7" fmla="*/ 1 w 2194562"/>
              <a:gd name="connsiteY7" fmla="*/ 1993392 h 2542032"/>
              <a:gd name="connsiteX8" fmla="*/ 1 w 2194562"/>
              <a:gd name="connsiteY8" fmla="*/ 54864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2" h="2542032">
                <a:moveTo>
                  <a:pt x="1097281" y="0"/>
                </a:moveTo>
                <a:lnTo>
                  <a:pt x="2194561" y="548640"/>
                </a:lnTo>
                <a:lnTo>
                  <a:pt x="2194562" y="548640"/>
                </a:lnTo>
                <a:lnTo>
                  <a:pt x="2194562" y="1993392"/>
                </a:lnTo>
                <a:lnTo>
                  <a:pt x="2194560" y="1993392"/>
                </a:lnTo>
                <a:lnTo>
                  <a:pt x="1097280" y="2542032"/>
                </a:lnTo>
                <a:lnTo>
                  <a:pt x="0" y="1993392"/>
                </a:lnTo>
                <a:lnTo>
                  <a:pt x="1" y="1993392"/>
                </a:lnTo>
                <a:lnTo>
                  <a:pt x="1" y="548640"/>
                </a:lnTo>
                <a:close/>
              </a:path>
            </a:pathLst>
          </a:custGeom>
          <a:noFill/>
          <a:ln w="15875">
            <a:solidFill>
              <a:schemeClr val="accent2"/>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22"/>
          <p:cNvSpPr>
            <a:spLocks noGrp="1"/>
          </p:cNvSpPr>
          <p:nvPr>
            <p:ph type="body" sz="quarter" idx="15" hasCustomPrompt="1"/>
          </p:nvPr>
        </p:nvSpPr>
        <p:spPr>
          <a:xfrm>
            <a:off x="11921553" y="208248"/>
            <a:ext cx="147432" cy="3065893"/>
          </a:xfrm>
          <a:prstGeom prst="rect">
            <a:avLst/>
          </a:prstGeom>
        </p:spPr>
        <p:txBody>
          <a:bodyPr vert="vert270" lIns="0" tIns="0" rIns="0" bIns="0" anchor="t" anchorCtr="0"/>
          <a:lstStyle>
            <a:lvl1pPr algn="r">
              <a:defRPr sz="600" baseline="0">
                <a:solidFill>
                  <a:schemeClr val="bg1"/>
                </a:solidFill>
              </a:defRPr>
            </a:lvl1pPr>
          </a:lstStyle>
          <a:p>
            <a:pPr lvl="0"/>
            <a:r>
              <a:rPr lang="en-US" dirty="0"/>
              <a:t>Photo: Name</a:t>
            </a:r>
          </a:p>
        </p:txBody>
      </p:sp>
      <p:sp>
        <p:nvSpPr>
          <p:cNvPr id="13" name="Text Placeholder 11"/>
          <p:cNvSpPr>
            <a:spLocks noGrp="1"/>
          </p:cNvSpPr>
          <p:nvPr>
            <p:ph type="body" sz="quarter" idx="19" hasCustomPrompt="1"/>
          </p:nvPr>
        </p:nvSpPr>
        <p:spPr>
          <a:xfrm>
            <a:off x="762000" y="593931"/>
            <a:ext cx="2540000" cy="214988"/>
          </a:xfrm>
          <a:prstGeom prst="rect">
            <a:avLst/>
          </a:prstGeom>
        </p:spPr>
        <p:txBody>
          <a:bodyPr lIns="0" tIns="0" rIns="0" bIns="0"/>
          <a:lstStyle>
            <a:lvl1pPr algn="l">
              <a:spcBef>
                <a:spcPts val="0"/>
              </a:spcBef>
              <a:defRPr sz="900" b="1">
                <a:solidFill>
                  <a:schemeClr val="bg1"/>
                </a:solidFill>
              </a:defRPr>
            </a:lvl1pPr>
          </a:lstStyle>
          <a:p>
            <a:pPr lvl="0"/>
            <a:r>
              <a:rPr lang="en-US" dirty="0"/>
              <a:t>Month Day, Year – Arial bold 9 pt. black</a:t>
            </a:r>
          </a:p>
        </p:txBody>
      </p:sp>
      <p:sp>
        <p:nvSpPr>
          <p:cNvPr id="14" name="Text Placeholder 18"/>
          <p:cNvSpPr>
            <a:spLocks noGrp="1"/>
          </p:cNvSpPr>
          <p:nvPr>
            <p:ph type="body" sz="quarter" idx="14" hasCustomPrompt="1"/>
          </p:nvPr>
        </p:nvSpPr>
        <p:spPr>
          <a:xfrm>
            <a:off x="762000" y="4600880"/>
            <a:ext cx="5334000" cy="647700"/>
          </a:xfrm>
          <a:prstGeom prst="rect">
            <a:avLst/>
          </a:prstGeom>
        </p:spPr>
        <p:txBody>
          <a:bodyPr lIns="0" tIns="0" rIns="0" bIns="0"/>
          <a:lstStyle>
            <a:lvl1pPr algn="l">
              <a:spcBef>
                <a:spcPts val="0"/>
              </a:spcBef>
              <a:spcAft>
                <a:spcPts val="0"/>
              </a:spcAft>
              <a:defRPr sz="1100" baseline="0">
                <a:solidFill>
                  <a:schemeClr val="bg1"/>
                </a:solidFill>
                <a:latin typeface="+mn-lt"/>
              </a:defRPr>
            </a:lvl1pPr>
            <a:lvl2pPr algn="l">
              <a:defRPr sz="900"/>
            </a:lvl2pPr>
            <a:lvl3pPr algn="l">
              <a:defRPr sz="900"/>
            </a:lvl3pPr>
            <a:lvl4pPr algn="l">
              <a:defRPr sz="900"/>
            </a:lvl4pPr>
            <a:lvl5pPr algn="l">
              <a:defRPr sz="900"/>
            </a:lvl5pPr>
          </a:lstStyle>
          <a:p>
            <a:pPr lvl="0"/>
            <a:r>
              <a:rPr lang="en-US" dirty="0"/>
              <a:t>Presenter Name - Arial 11 pt. black</a:t>
            </a:r>
            <a:br>
              <a:rPr lang="en-US" dirty="0"/>
            </a:br>
            <a:r>
              <a:rPr lang="en-US" dirty="0"/>
              <a:t>Presenter Title – Arial 11 pt. black</a:t>
            </a:r>
          </a:p>
        </p:txBody>
      </p:sp>
      <p:sp>
        <p:nvSpPr>
          <p:cNvPr id="15" name="Text Placeholder 4"/>
          <p:cNvSpPr>
            <a:spLocks noGrp="1"/>
          </p:cNvSpPr>
          <p:nvPr>
            <p:ph type="body" sz="quarter" idx="16" hasCustomPrompt="1"/>
          </p:nvPr>
        </p:nvSpPr>
        <p:spPr>
          <a:xfrm>
            <a:off x="762000" y="2185988"/>
            <a:ext cx="5333999" cy="1281113"/>
          </a:xfrm>
          <a:prstGeom prst="rect">
            <a:avLst/>
          </a:prstGeom>
        </p:spPr>
        <p:txBody>
          <a:bodyPr lIns="0" tIns="0" rIns="0" bIns="0" anchor="b" anchorCtr="0">
            <a:normAutofit/>
          </a:bodyPr>
          <a:lstStyle>
            <a:lvl1pPr>
              <a:defRPr sz="3600" baseline="0">
                <a:solidFill>
                  <a:schemeClr val="bg1"/>
                </a:solidFill>
                <a:latin typeface="+mj-lt"/>
              </a:defRPr>
            </a:lvl1pPr>
          </a:lstStyle>
          <a:p>
            <a:pPr lvl="0"/>
            <a:r>
              <a:rPr lang="en-US" dirty="0"/>
              <a:t>Presentation title option 3 </a:t>
            </a:r>
            <a:br>
              <a:rPr lang="en-US" dirty="0"/>
            </a:br>
            <a:r>
              <a:rPr lang="en-US" dirty="0"/>
              <a:t>– Arial 36 pt. black</a:t>
            </a:r>
          </a:p>
        </p:txBody>
      </p:sp>
      <p:sp>
        <p:nvSpPr>
          <p:cNvPr id="16" name="Text Placeholder 8"/>
          <p:cNvSpPr>
            <a:spLocks noGrp="1"/>
          </p:cNvSpPr>
          <p:nvPr>
            <p:ph type="body" sz="quarter" idx="17" hasCustomPrompt="1"/>
          </p:nvPr>
        </p:nvSpPr>
        <p:spPr>
          <a:xfrm>
            <a:off x="762000" y="3650041"/>
            <a:ext cx="5334000" cy="557213"/>
          </a:xfrm>
          <a:prstGeom prst="rect">
            <a:avLst/>
          </a:prstGeom>
        </p:spPr>
        <p:txBody>
          <a:bodyPr lIns="0" tIns="0" rIns="0" bIns="0"/>
          <a:lstStyle>
            <a:lvl1pPr>
              <a:defRPr sz="1600">
                <a:solidFill>
                  <a:schemeClr val="bg1"/>
                </a:solidFill>
              </a:defRPr>
            </a:lvl1pPr>
          </a:lstStyle>
          <a:p>
            <a:pPr lvl="0"/>
            <a:r>
              <a:rPr lang="en-US" dirty="0"/>
              <a:t>Presentation subtitle – Arial 16 pt. black</a:t>
            </a:r>
          </a:p>
        </p:txBody>
      </p:sp>
      <p:cxnSp>
        <p:nvCxnSpPr>
          <p:cNvPr id="17" name="Straight Connector 16"/>
          <p:cNvCxnSpPr/>
          <p:nvPr userDrawn="1"/>
        </p:nvCxnSpPr>
        <p:spPr>
          <a:xfrm>
            <a:off x="9773055" y="1854740"/>
            <a:ext cx="0" cy="3138792"/>
          </a:xfrm>
          <a:prstGeom prst="line">
            <a:avLst/>
          </a:prstGeom>
          <a:ln w="12700" cap="flat" cmpd="sng" algn="ctr">
            <a:solidFill>
              <a:schemeClr val="accent2"/>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userDrawn="1"/>
        </p:nvSpPr>
        <p:spPr>
          <a:xfrm>
            <a:off x="9777572" y="2165816"/>
            <a:ext cx="821059" cy="307777"/>
          </a:xfrm>
          <a:prstGeom prst="rect">
            <a:avLst/>
          </a:prstGeom>
          <a:ln>
            <a:noFill/>
          </a:ln>
        </p:spPr>
        <p:txBody>
          <a:bodyPr wrap="none">
            <a:spAutoFit/>
          </a:bodyPr>
          <a:lstStyle/>
          <a:p>
            <a:r>
              <a:rPr lang="en-US" sz="1400" i="0" kern="1200" baseline="0" dirty="0">
                <a:solidFill>
                  <a:schemeClr val="accent2"/>
                </a:solidFill>
                <a:latin typeface="Arial" panose="020B0604020202020204" pitchFamily="34" charset="0"/>
                <a:ea typeface="+mn-ea"/>
                <a:cs typeface="+mn-cs"/>
              </a:rPr>
              <a:t>3.71” h </a:t>
            </a:r>
            <a:endParaRPr lang="en-US" sz="1400" dirty="0">
              <a:solidFill>
                <a:schemeClr val="accent2"/>
              </a:solidFill>
            </a:endParaRPr>
          </a:p>
        </p:txBody>
      </p:sp>
      <p:cxnSp>
        <p:nvCxnSpPr>
          <p:cNvPr id="19" name="Straight Connector 18"/>
          <p:cNvCxnSpPr/>
          <p:nvPr userDrawn="1"/>
        </p:nvCxnSpPr>
        <p:spPr>
          <a:xfrm flipH="1">
            <a:off x="8398213" y="3400223"/>
            <a:ext cx="2749685" cy="47827"/>
          </a:xfrm>
          <a:prstGeom prst="line">
            <a:avLst/>
          </a:prstGeom>
          <a:ln w="12700" cap="flat" cmpd="sng" algn="ctr">
            <a:solidFill>
              <a:schemeClr val="accent2"/>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Rectangle 19"/>
          <p:cNvSpPr/>
          <p:nvPr userDrawn="1"/>
        </p:nvSpPr>
        <p:spPr>
          <a:xfrm>
            <a:off x="10340501" y="3400223"/>
            <a:ext cx="721672" cy="307777"/>
          </a:xfrm>
          <a:prstGeom prst="rect">
            <a:avLst/>
          </a:prstGeom>
          <a:ln>
            <a:noFill/>
          </a:ln>
        </p:spPr>
        <p:txBody>
          <a:bodyPr wrap="none">
            <a:spAutoFit/>
          </a:bodyPr>
          <a:lstStyle/>
          <a:p>
            <a:r>
              <a:rPr lang="en-US" sz="1400" i="0" kern="1200" baseline="0" dirty="0">
                <a:solidFill>
                  <a:schemeClr val="accent2"/>
                </a:solidFill>
                <a:latin typeface="Arial" panose="020B0604020202020204" pitchFamily="34" charset="0"/>
                <a:ea typeface="+mn-ea"/>
                <a:cs typeface="+mn-cs"/>
              </a:rPr>
              <a:t>3.2” w </a:t>
            </a:r>
            <a:endParaRPr lang="en-US" sz="1400" dirty="0">
              <a:solidFill>
                <a:schemeClr val="accent2"/>
              </a:solidFill>
            </a:endParaRPr>
          </a:p>
        </p:txBody>
      </p:sp>
      <p:sp>
        <p:nvSpPr>
          <p:cNvPr id="11" name="SmartArt Placeholder 11"/>
          <p:cNvSpPr>
            <a:spLocks noGrp="1"/>
          </p:cNvSpPr>
          <p:nvPr>
            <p:ph type="dgm" sz="quarter" idx="18"/>
          </p:nvPr>
        </p:nvSpPr>
        <p:spPr>
          <a:xfrm rot="16200000">
            <a:off x="8080248" y="1960670"/>
            <a:ext cx="3392424" cy="2926080"/>
          </a:xfrm>
          <a:prstGeom prst="hexagon">
            <a:avLst/>
          </a:prstGeom>
          <a:blipFill dpi="0" rotWithShape="0">
            <a:blip r:embed="rId3"/>
            <a:srcRect/>
            <a:stretch>
              <a:fillRect l="-45837" r="-8745"/>
            </a:stretch>
          </a:blipFill>
        </p:spPr>
        <p:txBody>
          <a:bodyPr vert="vert" anchor="ctr" anchorCtr="0"/>
          <a:lstStyle>
            <a:lvl1pPr algn="ctr">
              <a:defRPr sz="3200" baseline="0">
                <a:solidFill>
                  <a:schemeClr val="bg1"/>
                </a:solidFill>
              </a:defRPr>
            </a:lvl1pPr>
          </a:lstStyle>
          <a:p>
            <a:r>
              <a:rPr lang="en-US"/>
              <a:t>Click icon to add SmartArt graphic</a:t>
            </a:r>
            <a:endParaRPr lang="en-US" dirty="0"/>
          </a:p>
        </p:txBody>
      </p:sp>
    </p:spTree>
    <p:extLst>
      <p:ext uri="{BB962C8B-B14F-4D97-AF65-F5344CB8AC3E}">
        <p14:creationId xmlns:p14="http://schemas.microsoft.com/office/powerpoint/2010/main" val="4186685239"/>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TH: Red single thought/quote 1">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Shape 6"/>
          <p:cNvSpPr/>
          <p:nvPr/>
        </p:nvSpPr>
        <p:spPr>
          <a:xfrm>
            <a:off x="4516781" y="1828800"/>
            <a:ext cx="3221328" cy="3221328"/>
          </a:xfrm>
          <a:custGeom>
            <a:avLst/>
            <a:gdLst>
              <a:gd name="connsiteX0" fmla="*/ 1610664 w 3221328"/>
              <a:gd name="connsiteY0" fmla="*/ 581964 h 3221328"/>
              <a:gd name="connsiteX1" fmla="*/ 581964 w 3221328"/>
              <a:gd name="connsiteY1" fmla="*/ 1610664 h 3221328"/>
              <a:gd name="connsiteX2" fmla="*/ 1610664 w 3221328"/>
              <a:gd name="connsiteY2" fmla="*/ 2639364 h 3221328"/>
              <a:gd name="connsiteX3" fmla="*/ 2639364 w 3221328"/>
              <a:gd name="connsiteY3" fmla="*/ 1610664 h 3221328"/>
              <a:gd name="connsiteX4" fmla="*/ 1610664 w 3221328"/>
              <a:gd name="connsiteY4" fmla="*/ 581964 h 3221328"/>
              <a:gd name="connsiteX5" fmla="*/ 1610664 w 3221328"/>
              <a:gd name="connsiteY5" fmla="*/ 0 h 3221328"/>
              <a:gd name="connsiteX6" fmla="*/ 3221328 w 3221328"/>
              <a:gd name="connsiteY6" fmla="*/ 1610664 h 3221328"/>
              <a:gd name="connsiteX7" fmla="*/ 1610664 w 3221328"/>
              <a:gd name="connsiteY7" fmla="*/ 3221328 h 3221328"/>
              <a:gd name="connsiteX8" fmla="*/ 0 w 3221328"/>
              <a:gd name="connsiteY8" fmla="*/ 1610664 h 3221328"/>
              <a:gd name="connsiteX9" fmla="*/ 1610664 w 3221328"/>
              <a:gd name="connsiteY9" fmla="*/ 0 h 3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1328" h="3221328">
                <a:moveTo>
                  <a:pt x="1610664" y="581964"/>
                </a:moveTo>
                <a:cubicBezTo>
                  <a:pt x="1042529" y="581964"/>
                  <a:pt x="581964" y="1042529"/>
                  <a:pt x="581964" y="1610664"/>
                </a:cubicBezTo>
                <a:cubicBezTo>
                  <a:pt x="581964" y="2178799"/>
                  <a:pt x="1042529" y="2639364"/>
                  <a:pt x="1610664" y="2639364"/>
                </a:cubicBezTo>
                <a:cubicBezTo>
                  <a:pt x="2178799" y="2639364"/>
                  <a:pt x="2639364" y="2178799"/>
                  <a:pt x="2639364" y="1610664"/>
                </a:cubicBezTo>
                <a:cubicBezTo>
                  <a:pt x="2639364" y="1042529"/>
                  <a:pt x="2178799" y="581964"/>
                  <a:pt x="1610664" y="581964"/>
                </a:cubicBezTo>
                <a:close/>
                <a:moveTo>
                  <a:pt x="1610664" y="0"/>
                </a:moveTo>
                <a:cubicBezTo>
                  <a:pt x="2500209" y="0"/>
                  <a:pt x="3221328" y="721119"/>
                  <a:pt x="3221328" y="1610664"/>
                </a:cubicBezTo>
                <a:cubicBezTo>
                  <a:pt x="3221328" y="2500209"/>
                  <a:pt x="2500209" y="3221328"/>
                  <a:pt x="1610664" y="3221328"/>
                </a:cubicBezTo>
                <a:cubicBezTo>
                  <a:pt x="721119" y="3221328"/>
                  <a:pt x="0" y="2500209"/>
                  <a:pt x="0" y="1610664"/>
                </a:cubicBezTo>
                <a:cubicBezTo>
                  <a:pt x="0" y="721119"/>
                  <a:pt x="721119" y="0"/>
                  <a:pt x="16106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pic>
        <p:nvPicPr>
          <p:cNvPr id="9" name="Picture 8"/>
          <p:cNvPicPr>
            <a:picLocks noChangeAspect="1"/>
          </p:cNvPicPr>
          <p:nvPr/>
        </p:nvPicPr>
        <p:blipFill>
          <a:blip r:embed="rId2"/>
          <a:stretch>
            <a:fillRect/>
          </a:stretch>
        </p:blipFill>
        <p:spPr>
          <a:xfrm>
            <a:off x="10795491" y="6286500"/>
            <a:ext cx="685309" cy="294956"/>
          </a:xfrm>
          <a:prstGeom prst="rect">
            <a:avLst/>
          </a:prstGeom>
        </p:spPr>
      </p:pic>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407783274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TH: Red single thought/quote 2">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488498" y="1801445"/>
            <a:ext cx="3240404" cy="3255110"/>
            <a:chOff x="3033544" y="1728371"/>
            <a:chExt cx="3240404" cy="3255110"/>
          </a:xfrm>
        </p:grpSpPr>
        <p:sp>
          <p:nvSpPr>
            <p:cNvPr id="8" name="Oval 7"/>
            <p:cNvSpPr/>
            <p:nvPr/>
          </p:nvSpPr>
          <p:spPr>
            <a:xfrm>
              <a:off x="3033544" y="3671889"/>
              <a:ext cx="1311592" cy="1311592"/>
            </a:xfrm>
            <a:prstGeom prst="ellipse">
              <a:avLst/>
            </a:prstGeom>
            <a:solidFill>
              <a:srgbClr val="F8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033544" y="1728372"/>
              <a:ext cx="1311592" cy="1311592"/>
            </a:xfrm>
            <a:prstGeom prst="ellipse">
              <a:avLst/>
            </a:prstGeom>
            <a:solidFill>
              <a:srgbClr val="F8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62356" y="3671888"/>
              <a:ext cx="1311592" cy="1311592"/>
            </a:xfrm>
            <a:prstGeom prst="ellipse">
              <a:avLst/>
            </a:prstGeom>
            <a:solidFill>
              <a:srgbClr val="F8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62356" y="1728371"/>
              <a:ext cx="1311592" cy="1311592"/>
            </a:xfrm>
            <a:prstGeom prst="ellipse">
              <a:avLst/>
            </a:prstGeom>
            <a:solidFill>
              <a:srgbClr val="F8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13"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717052628"/>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TH: Red single thought/quote 3">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iangle 11"/>
          <p:cNvSpPr/>
          <p:nvPr/>
        </p:nvSpPr>
        <p:spPr>
          <a:xfrm rot="5400000">
            <a:off x="4544758" y="2072835"/>
            <a:ext cx="3155716" cy="272044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777060507"/>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TH: Purple single thought/quote 1">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Shape 6"/>
          <p:cNvSpPr/>
          <p:nvPr/>
        </p:nvSpPr>
        <p:spPr>
          <a:xfrm>
            <a:off x="4516781" y="1828800"/>
            <a:ext cx="3221328" cy="3221328"/>
          </a:xfrm>
          <a:custGeom>
            <a:avLst/>
            <a:gdLst>
              <a:gd name="connsiteX0" fmla="*/ 1610664 w 3221328"/>
              <a:gd name="connsiteY0" fmla="*/ 581964 h 3221328"/>
              <a:gd name="connsiteX1" fmla="*/ 581964 w 3221328"/>
              <a:gd name="connsiteY1" fmla="*/ 1610664 h 3221328"/>
              <a:gd name="connsiteX2" fmla="*/ 1610664 w 3221328"/>
              <a:gd name="connsiteY2" fmla="*/ 2639364 h 3221328"/>
              <a:gd name="connsiteX3" fmla="*/ 2639364 w 3221328"/>
              <a:gd name="connsiteY3" fmla="*/ 1610664 h 3221328"/>
              <a:gd name="connsiteX4" fmla="*/ 1610664 w 3221328"/>
              <a:gd name="connsiteY4" fmla="*/ 581964 h 3221328"/>
              <a:gd name="connsiteX5" fmla="*/ 1610664 w 3221328"/>
              <a:gd name="connsiteY5" fmla="*/ 0 h 3221328"/>
              <a:gd name="connsiteX6" fmla="*/ 3221328 w 3221328"/>
              <a:gd name="connsiteY6" fmla="*/ 1610664 h 3221328"/>
              <a:gd name="connsiteX7" fmla="*/ 1610664 w 3221328"/>
              <a:gd name="connsiteY7" fmla="*/ 3221328 h 3221328"/>
              <a:gd name="connsiteX8" fmla="*/ 0 w 3221328"/>
              <a:gd name="connsiteY8" fmla="*/ 1610664 h 3221328"/>
              <a:gd name="connsiteX9" fmla="*/ 1610664 w 3221328"/>
              <a:gd name="connsiteY9" fmla="*/ 0 h 3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1328" h="3221328">
                <a:moveTo>
                  <a:pt x="1610664" y="581964"/>
                </a:moveTo>
                <a:cubicBezTo>
                  <a:pt x="1042529" y="581964"/>
                  <a:pt x="581964" y="1042529"/>
                  <a:pt x="581964" y="1610664"/>
                </a:cubicBezTo>
                <a:cubicBezTo>
                  <a:pt x="581964" y="2178799"/>
                  <a:pt x="1042529" y="2639364"/>
                  <a:pt x="1610664" y="2639364"/>
                </a:cubicBezTo>
                <a:cubicBezTo>
                  <a:pt x="2178799" y="2639364"/>
                  <a:pt x="2639364" y="2178799"/>
                  <a:pt x="2639364" y="1610664"/>
                </a:cubicBezTo>
                <a:cubicBezTo>
                  <a:pt x="2639364" y="1042529"/>
                  <a:pt x="2178799" y="581964"/>
                  <a:pt x="1610664" y="581964"/>
                </a:cubicBezTo>
                <a:close/>
                <a:moveTo>
                  <a:pt x="1610664" y="0"/>
                </a:moveTo>
                <a:cubicBezTo>
                  <a:pt x="2500209" y="0"/>
                  <a:pt x="3221328" y="721119"/>
                  <a:pt x="3221328" y="1610664"/>
                </a:cubicBezTo>
                <a:cubicBezTo>
                  <a:pt x="3221328" y="2500209"/>
                  <a:pt x="2500209" y="3221328"/>
                  <a:pt x="1610664" y="3221328"/>
                </a:cubicBezTo>
                <a:cubicBezTo>
                  <a:pt x="721119" y="3221328"/>
                  <a:pt x="0" y="2500209"/>
                  <a:pt x="0" y="1610664"/>
                </a:cubicBezTo>
                <a:cubicBezTo>
                  <a:pt x="0" y="721119"/>
                  <a:pt x="721119" y="0"/>
                  <a:pt x="1610664" y="0"/>
                </a:cubicBezTo>
                <a:close/>
              </a:path>
            </a:pathLst>
          </a:custGeom>
          <a:solidFill>
            <a:srgbClr val="373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2760899519"/>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ATH: Purple single thought/quote 2">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rgbClr val="3737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488498" y="1801445"/>
            <a:ext cx="3240404" cy="3255110"/>
            <a:chOff x="3033544" y="1728371"/>
            <a:chExt cx="3240404" cy="3255110"/>
          </a:xfrm>
          <a:solidFill>
            <a:schemeClr val="accent4"/>
          </a:solidFill>
        </p:grpSpPr>
        <p:sp>
          <p:nvSpPr>
            <p:cNvPr id="8" name="Oval 7"/>
            <p:cNvSpPr/>
            <p:nvPr/>
          </p:nvSpPr>
          <p:spPr>
            <a:xfrm>
              <a:off x="3033544" y="3671889"/>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033544" y="1728372"/>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62356" y="3671888"/>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62356" y="1728371"/>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13" name="Text Placeholder 10"/>
          <p:cNvSpPr>
            <a:spLocks noGrp="1"/>
          </p:cNvSpPr>
          <p:nvPr>
            <p:ph type="body" sz="quarter" idx="11"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19719966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TH: Purple single thought/quote 3">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iangle 11"/>
          <p:cNvSpPr/>
          <p:nvPr/>
        </p:nvSpPr>
        <p:spPr>
          <a:xfrm rot="5400000">
            <a:off x="4544758" y="2072835"/>
            <a:ext cx="3155716" cy="2720445"/>
          </a:xfrm>
          <a:prstGeom prst="triangle">
            <a:avLst/>
          </a:prstGeom>
          <a:solidFill>
            <a:srgbClr val="373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53859618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ATH: Teal single thought/quote 1">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Shape 6"/>
          <p:cNvSpPr/>
          <p:nvPr/>
        </p:nvSpPr>
        <p:spPr>
          <a:xfrm>
            <a:off x="4516781" y="1828800"/>
            <a:ext cx="3221328" cy="3221328"/>
          </a:xfrm>
          <a:custGeom>
            <a:avLst/>
            <a:gdLst>
              <a:gd name="connsiteX0" fmla="*/ 1610664 w 3221328"/>
              <a:gd name="connsiteY0" fmla="*/ 581964 h 3221328"/>
              <a:gd name="connsiteX1" fmla="*/ 581964 w 3221328"/>
              <a:gd name="connsiteY1" fmla="*/ 1610664 h 3221328"/>
              <a:gd name="connsiteX2" fmla="*/ 1610664 w 3221328"/>
              <a:gd name="connsiteY2" fmla="*/ 2639364 h 3221328"/>
              <a:gd name="connsiteX3" fmla="*/ 2639364 w 3221328"/>
              <a:gd name="connsiteY3" fmla="*/ 1610664 h 3221328"/>
              <a:gd name="connsiteX4" fmla="*/ 1610664 w 3221328"/>
              <a:gd name="connsiteY4" fmla="*/ 581964 h 3221328"/>
              <a:gd name="connsiteX5" fmla="*/ 1610664 w 3221328"/>
              <a:gd name="connsiteY5" fmla="*/ 0 h 3221328"/>
              <a:gd name="connsiteX6" fmla="*/ 3221328 w 3221328"/>
              <a:gd name="connsiteY6" fmla="*/ 1610664 h 3221328"/>
              <a:gd name="connsiteX7" fmla="*/ 1610664 w 3221328"/>
              <a:gd name="connsiteY7" fmla="*/ 3221328 h 3221328"/>
              <a:gd name="connsiteX8" fmla="*/ 0 w 3221328"/>
              <a:gd name="connsiteY8" fmla="*/ 1610664 h 3221328"/>
              <a:gd name="connsiteX9" fmla="*/ 1610664 w 3221328"/>
              <a:gd name="connsiteY9" fmla="*/ 0 h 3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1328" h="3221328">
                <a:moveTo>
                  <a:pt x="1610664" y="581964"/>
                </a:moveTo>
                <a:cubicBezTo>
                  <a:pt x="1042529" y="581964"/>
                  <a:pt x="581964" y="1042529"/>
                  <a:pt x="581964" y="1610664"/>
                </a:cubicBezTo>
                <a:cubicBezTo>
                  <a:pt x="581964" y="2178799"/>
                  <a:pt x="1042529" y="2639364"/>
                  <a:pt x="1610664" y="2639364"/>
                </a:cubicBezTo>
                <a:cubicBezTo>
                  <a:pt x="2178799" y="2639364"/>
                  <a:pt x="2639364" y="2178799"/>
                  <a:pt x="2639364" y="1610664"/>
                </a:cubicBezTo>
                <a:cubicBezTo>
                  <a:pt x="2639364" y="1042529"/>
                  <a:pt x="2178799" y="581964"/>
                  <a:pt x="1610664" y="581964"/>
                </a:cubicBezTo>
                <a:close/>
                <a:moveTo>
                  <a:pt x="1610664" y="0"/>
                </a:moveTo>
                <a:cubicBezTo>
                  <a:pt x="2500209" y="0"/>
                  <a:pt x="3221328" y="721119"/>
                  <a:pt x="3221328" y="1610664"/>
                </a:cubicBezTo>
                <a:cubicBezTo>
                  <a:pt x="3221328" y="2500209"/>
                  <a:pt x="2500209" y="3221328"/>
                  <a:pt x="1610664" y="3221328"/>
                </a:cubicBezTo>
                <a:cubicBezTo>
                  <a:pt x="721119" y="3221328"/>
                  <a:pt x="0" y="2500209"/>
                  <a:pt x="0" y="1610664"/>
                </a:cubicBezTo>
                <a:cubicBezTo>
                  <a:pt x="0" y="721119"/>
                  <a:pt x="721119" y="0"/>
                  <a:pt x="1610664" y="0"/>
                </a:cubicBezTo>
                <a:close/>
              </a:path>
            </a:pathLst>
          </a:custGeom>
          <a:solidFill>
            <a:srgbClr val="005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420465054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TH: Teal single thought/quote 2">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rgbClr val="005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488498" y="1801445"/>
            <a:ext cx="3240404" cy="3255110"/>
            <a:chOff x="3033544" y="1728371"/>
            <a:chExt cx="3240404" cy="3255110"/>
          </a:xfrm>
          <a:solidFill>
            <a:schemeClr val="accent3"/>
          </a:solidFill>
        </p:grpSpPr>
        <p:sp>
          <p:nvSpPr>
            <p:cNvPr id="8" name="Oval 7"/>
            <p:cNvSpPr/>
            <p:nvPr/>
          </p:nvSpPr>
          <p:spPr>
            <a:xfrm>
              <a:off x="3033544" y="3671889"/>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033544" y="1728372"/>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62356" y="3671888"/>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62356" y="1728371"/>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13"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2682617408"/>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TH: Teal single thought/quote 3">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iangle 11"/>
          <p:cNvSpPr/>
          <p:nvPr/>
        </p:nvSpPr>
        <p:spPr>
          <a:xfrm rot="5400000">
            <a:off x="4544758" y="2072835"/>
            <a:ext cx="3155716" cy="2720445"/>
          </a:xfrm>
          <a:prstGeom prst="triangle">
            <a:avLst/>
          </a:prstGeom>
          <a:solidFill>
            <a:srgbClr val="005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2675832685"/>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TH: Green single thought/quote 1">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Shape 6"/>
          <p:cNvSpPr/>
          <p:nvPr/>
        </p:nvSpPr>
        <p:spPr>
          <a:xfrm>
            <a:off x="4516781" y="1828800"/>
            <a:ext cx="3221328" cy="3221328"/>
          </a:xfrm>
          <a:custGeom>
            <a:avLst/>
            <a:gdLst>
              <a:gd name="connsiteX0" fmla="*/ 1610664 w 3221328"/>
              <a:gd name="connsiteY0" fmla="*/ 581964 h 3221328"/>
              <a:gd name="connsiteX1" fmla="*/ 581964 w 3221328"/>
              <a:gd name="connsiteY1" fmla="*/ 1610664 h 3221328"/>
              <a:gd name="connsiteX2" fmla="*/ 1610664 w 3221328"/>
              <a:gd name="connsiteY2" fmla="*/ 2639364 h 3221328"/>
              <a:gd name="connsiteX3" fmla="*/ 2639364 w 3221328"/>
              <a:gd name="connsiteY3" fmla="*/ 1610664 h 3221328"/>
              <a:gd name="connsiteX4" fmla="*/ 1610664 w 3221328"/>
              <a:gd name="connsiteY4" fmla="*/ 581964 h 3221328"/>
              <a:gd name="connsiteX5" fmla="*/ 1610664 w 3221328"/>
              <a:gd name="connsiteY5" fmla="*/ 0 h 3221328"/>
              <a:gd name="connsiteX6" fmla="*/ 3221328 w 3221328"/>
              <a:gd name="connsiteY6" fmla="*/ 1610664 h 3221328"/>
              <a:gd name="connsiteX7" fmla="*/ 1610664 w 3221328"/>
              <a:gd name="connsiteY7" fmla="*/ 3221328 h 3221328"/>
              <a:gd name="connsiteX8" fmla="*/ 0 w 3221328"/>
              <a:gd name="connsiteY8" fmla="*/ 1610664 h 3221328"/>
              <a:gd name="connsiteX9" fmla="*/ 1610664 w 3221328"/>
              <a:gd name="connsiteY9" fmla="*/ 0 h 3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1328" h="3221328">
                <a:moveTo>
                  <a:pt x="1610664" y="581964"/>
                </a:moveTo>
                <a:cubicBezTo>
                  <a:pt x="1042529" y="581964"/>
                  <a:pt x="581964" y="1042529"/>
                  <a:pt x="581964" y="1610664"/>
                </a:cubicBezTo>
                <a:cubicBezTo>
                  <a:pt x="581964" y="2178799"/>
                  <a:pt x="1042529" y="2639364"/>
                  <a:pt x="1610664" y="2639364"/>
                </a:cubicBezTo>
                <a:cubicBezTo>
                  <a:pt x="2178799" y="2639364"/>
                  <a:pt x="2639364" y="2178799"/>
                  <a:pt x="2639364" y="1610664"/>
                </a:cubicBezTo>
                <a:cubicBezTo>
                  <a:pt x="2639364" y="1042529"/>
                  <a:pt x="2178799" y="581964"/>
                  <a:pt x="1610664" y="581964"/>
                </a:cubicBezTo>
                <a:close/>
                <a:moveTo>
                  <a:pt x="1610664" y="0"/>
                </a:moveTo>
                <a:cubicBezTo>
                  <a:pt x="2500209" y="0"/>
                  <a:pt x="3221328" y="721119"/>
                  <a:pt x="3221328" y="1610664"/>
                </a:cubicBezTo>
                <a:cubicBezTo>
                  <a:pt x="3221328" y="2500209"/>
                  <a:pt x="2500209" y="3221328"/>
                  <a:pt x="1610664" y="3221328"/>
                </a:cubicBezTo>
                <a:cubicBezTo>
                  <a:pt x="721119" y="3221328"/>
                  <a:pt x="0" y="2500209"/>
                  <a:pt x="0" y="1610664"/>
                </a:cubicBezTo>
                <a:cubicBezTo>
                  <a:pt x="0" y="721119"/>
                  <a:pt x="721119" y="0"/>
                  <a:pt x="1610664" y="0"/>
                </a:cubicBezTo>
                <a:close/>
              </a:path>
            </a:pathLst>
          </a:custGeom>
          <a:solidFill>
            <a:srgbClr val="056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228934894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ATH: Red Title slide w/ shap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Optional footer (program team name, etc.)</a:t>
            </a:r>
            <a:endParaRPr lang="en-US" dirty="0"/>
          </a:p>
        </p:txBody>
      </p:sp>
      <p:sp>
        <p:nvSpPr>
          <p:cNvPr id="4" name="Date Placeholder 3"/>
          <p:cNvSpPr>
            <a:spLocks noGrp="1"/>
          </p:cNvSpPr>
          <p:nvPr>
            <p:ph type="dt" sz="half" idx="11"/>
          </p:nvPr>
        </p:nvSpPr>
        <p:spPr/>
        <p:txBody>
          <a:body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p>
            <a:fld id="{E28D367D-202E-4BB0-8243-51A46362D732}" type="slidenum">
              <a:rPr lang="en-US" smtClean="0"/>
              <a:pPr/>
              <a:t>‹#›</a:t>
            </a:fld>
            <a:endParaRPr lang="en-US" dirty="0"/>
          </a:p>
        </p:txBody>
      </p:sp>
      <p:sp>
        <p:nvSpPr>
          <p:cNvPr id="6" name="Rectangle 5"/>
          <p:cNvSpPr/>
          <p:nvPr/>
        </p:nvSpPr>
        <p:spPr>
          <a:xfrm>
            <a:off x="0" y="-5291"/>
            <a:ext cx="12192000" cy="68580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nchorCtr="0"/>
          <a:lstStyle/>
          <a:p>
            <a:pPr algn="ctr"/>
            <a:endParaRPr lang="en-US"/>
          </a:p>
        </p:txBody>
      </p:sp>
      <p:pic>
        <p:nvPicPr>
          <p:cNvPr id="7" name="Picture 6"/>
          <p:cNvPicPr>
            <a:picLocks noChangeAspect="1"/>
          </p:cNvPicPr>
          <p:nvPr/>
        </p:nvPicPr>
        <p:blipFill>
          <a:blip r:embed="rId2"/>
          <a:stretch>
            <a:fillRect/>
          </a:stretch>
        </p:blipFill>
        <p:spPr>
          <a:xfrm>
            <a:off x="762000" y="5894337"/>
            <a:ext cx="994416" cy="381192"/>
          </a:xfrm>
          <a:prstGeom prst="rect">
            <a:avLst/>
          </a:prstGeom>
        </p:spPr>
      </p:pic>
      <p:sp>
        <p:nvSpPr>
          <p:cNvPr id="8" name="Rectangle 7"/>
          <p:cNvSpPr>
            <a:spLocks noChangeAspect="1"/>
          </p:cNvSpPr>
          <p:nvPr/>
        </p:nvSpPr>
        <p:spPr>
          <a:xfrm>
            <a:off x="8312150" y="1"/>
            <a:ext cx="2927350" cy="14562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Freeform: Shape 8"/>
          <p:cNvSpPr>
            <a:spLocks noChangeAspect="1"/>
          </p:cNvSpPr>
          <p:nvPr/>
        </p:nvSpPr>
        <p:spPr>
          <a:xfrm>
            <a:off x="8312150" y="5391153"/>
            <a:ext cx="2927350" cy="1466850"/>
          </a:xfrm>
          <a:custGeom>
            <a:avLst/>
            <a:gdLst>
              <a:gd name="connsiteX0" fmla="*/ 1097756 w 2195512"/>
              <a:gd name="connsiteY0" fmla="*/ 0 h 1100137"/>
              <a:gd name="connsiteX1" fmla="*/ 2195512 w 2195512"/>
              <a:gd name="connsiteY1" fmla="*/ 1096963 h 1100137"/>
              <a:gd name="connsiteX2" fmla="*/ 2195352 w 2195512"/>
              <a:gd name="connsiteY2" fmla="*/ 1100137 h 1100137"/>
              <a:gd name="connsiteX3" fmla="*/ 161 w 2195512"/>
              <a:gd name="connsiteY3" fmla="*/ 1100137 h 1100137"/>
              <a:gd name="connsiteX4" fmla="*/ 0 w 2195512"/>
              <a:gd name="connsiteY4" fmla="*/ 1096963 h 1100137"/>
              <a:gd name="connsiteX5" fmla="*/ 1097756 w 2195512"/>
              <a:gd name="connsiteY5" fmla="*/ 0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512" h="1100137">
                <a:moveTo>
                  <a:pt x="1097756" y="0"/>
                </a:moveTo>
                <a:cubicBezTo>
                  <a:pt x="1704030" y="0"/>
                  <a:pt x="2195512" y="491127"/>
                  <a:pt x="2195512" y="1096963"/>
                </a:cubicBezTo>
                <a:lnTo>
                  <a:pt x="2195352" y="1100137"/>
                </a:lnTo>
                <a:lnTo>
                  <a:pt x="161" y="1100137"/>
                </a:lnTo>
                <a:lnTo>
                  <a:pt x="0" y="1096963"/>
                </a:lnTo>
                <a:cubicBezTo>
                  <a:pt x="0" y="491127"/>
                  <a:pt x="491482" y="0"/>
                  <a:pt x="1097756" y="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anchor="ctr">
            <a:noAutofit/>
          </a:bodyPr>
          <a:lstStyle/>
          <a:p>
            <a:pPr algn="ctr">
              <a:defRPr/>
            </a:pPr>
            <a:endParaRPr lang="en-US"/>
          </a:p>
        </p:txBody>
      </p:sp>
      <p:sp>
        <p:nvSpPr>
          <p:cNvPr id="10" name="Freeform: Shape 9"/>
          <p:cNvSpPr>
            <a:spLocks noChangeAspect="1"/>
          </p:cNvSpPr>
          <p:nvPr/>
        </p:nvSpPr>
        <p:spPr>
          <a:xfrm>
            <a:off x="8312151" y="1760840"/>
            <a:ext cx="2926083" cy="3389377"/>
          </a:xfrm>
          <a:custGeom>
            <a:avLst/>
            <a:gdLst>
              <a:gd name="connsiteX0" fmla="*/ 1097281 w 2194562"/>
              <a:gd name="connsiteY0" fmla="*/ 0 h 2542032"/>
              <a:gd name="connsiteX1" fmla="*/ 2194561 w 2194562"/>
              <a:gd name="connsiteY1" fmla="*/ 548640 h 2542032"/>
              <a:gd name="connsiteX2" fmla="*/ 2194562 w 2194562"/>
              <a:gd name="connsiteY2" fmla="*/ 548640 h 2542032"/>
              <a:gd name="connsiteX3" fmla="*/ 2194562 w 2194562"/>
              <a:gd name="connsiteY3" fmla="*/ 1993392 h 2542032"/>
              <a:gd name="connsiteX4" fmla="*/ 2194560 w 2194562"/>
              <a:gd name="connsiteY4" fmla="*/ 1993392 h 2542032"/>
              <a:gd name="connsiteX5" fmla="*/ 1097280 w 2194562"/>
              <a:gd name="connsiteY5" fmla="*/ 2542032 h 2542032"/>
              <a:gd name="connsiteX6" fmla="*/ 0 w 2194562"/>
              <a:gd name="connsiteY6" fmla="*/ 1993392 h 2542032"/>
              <a:gd name="connsiteX7" fmla="*/ 1 w 2194562"/>
              <a:gd name="connsiteY7" fmla="*/ 1993392 h 2542032"/>
              <a:gd name="connsiteX8" fmla="*/ 1 w 2194562"/>
              <a:gd name="connsiteY8" fmla="*/ 54864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2" h="2542032">
                <a:moveTo>
                  <a:pt x="1097281" y="0"/>
                </a:moveTo>
                <a:lnTo>
                  <a:pt x="2194561" y="548640"/>
                </a:lnTo>
                <a:lnTo>
                  <a:pt x="2194562" y="548640"/>
                </a:lnTo>
                <a:lnTo>
                  <a:pt x="2194562" y="1993392"/>
                </a:lnTo>
                <a:lnTo>
                  <a:pt x="2194560" y="1993392"/>
                </a:lnTo>
                <a:lnTo>
                  <a:pt x="1097280" y="2542032"/>
                </a:lnTo>
                <a:lnTo>
                  <a:pt x="0" y="1993392"/>
                </a:lnTo>
                <a:lnTo>
                  <a:pt x="1" y="1993392"/>
                </a:lnTo>
                <a:lnTo>
                  <a:pt x="1" y="54864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11"/>
          <p:cNvSpPr>
            <a:spLocks noGrp="1"/>
          </p:cNvSpPr>
          <p:nvPr>
            <p:ph type="body" sz="quarter" idx="13" hasCustomPrompt="1"/>
          </p:nvPr>
        </p:nvSpPr>
        <p:spPr>
          <a:xfrm>
            <a:off x="762000" y="593931"/>
            <a:ext cx="2540000" cy="214988"/>
          </a:xfrm>
          <a:prstGeom prst="rect">
            <a:avLst/>
          </a:prstGeom>
        </p:spPr>
        <p:txBody>
          <a:bodyPr lIns="0" tIns="0" rIns="0" bIns="0"/>
          <a:lstStyle>
            <a:lvl1pPr algn="l">
              <a:spcBef>
                <a:spcPts val="0"/>
              </a:spcBef>
              <a:defRPr sz="900" b="1">
                <a:solidFill>
                  <a:schemeClr val="bg1"/>
                </a:solidFill>
              </a:defRPr>
            </a:lvl1pPr>
          </a:lstStyle>
          <a:p>
            <a:pPr lvl="0"/>
            <a:r>
              <a:rPr lang="en-US" dirty="0"/>
              <a:t>Month Day, Year – Arial bold 9 pt. black</a:t>
            </a:r>
          </a:p>
        </p:txBody>
      </p:sp>
      <p:sp>
        <p:nvSpPr>
          <p:cNvPr id="12" name="Text Placeholder 18"/>
          <p:cNvSpPr>
            <a:spLocks noGrp="1"/>
          </p:cNvSpPr>
          <p:nvPr>
            <p:ph type="body" sz="quarter" idx="14" hasCustomPrompt="1"/>
          </p:nvPr>
        </p:nvSpPr>
        <p:spPr>
          <a:xfrm>
            <a:off x="762000" y="4600880"/>
            <a:ext cx="5334000" cy="647700"/>
          </a:xfrm>
          <a:prstGeom prst="rect">
            <a:avLst/>
          </a:prstGeom>
        </p:spPr>
        <p:txBody>
          <a:bodyPr lIns="0" tIns="0" rIns="0" bIns="0"/>
          <a:lstStyle>
            <a:lvl1pPr algn="l">
              <a:defRPr sz="1100" baseline="0">
                <a:solidFill>
                  <a:schemeClr val="bg1"/>
                </a:solidFill>
                <a:latin typeface="+mn-lt"/>
              </a:defRPr>
            </a:lvl1pPr>
            <a:lvl2pPr algn="l">
              <a:defRPr sz="900"/>
            </a:lvl2pPr>
            <a:lvl3pPr algn="l">
              <a:defRPr sz="900"/>
            </a:lvl3pPr>
            <a:lvl4pPr algn="l">
              <a:defRPr sz="900"/>
            </a:lvl4pPr>
            <a:lvl5pPr algn="l">
              <a:defRPr sz="900"/>
            </a:lvl5pPr>
          </a:lstStyle>
          <a:p>
            <a:pPr lvl="0"/>
            <a:r>
              <a:rPr lang="en-US" dirty="0"/>
              <a:t>Presenter Name - Arial 11 pt. black</a:t>
            </a:r>
            <a:br>
              <a:rPr lang="en-US" dirty="0"/>
            </a:br>
            <a:r>
              <a:rPr lang="en-US" dirty="0"/>
              <a:t>Presenter Title – Arial 11 pt. black</a:t>
            </a:r>
          </a:p>
        </p:txBody>
      </p:sp>
      <p:sp>
        <p:nvSpPr>
          <p:cNvPr id="13" name="Text Placeholder 4"/>
          <p:cNvSpPr>
            <a:spLocks noGrp="1"/>
          </p:cNvSpPr>
          <p:nvPr>
            <p:ph type="body" sz="quarter" idx="16" hasCustomPrompt="1"/>
          </p:nvPr>
        </p:nvSpPr>
        <p:spPr>
          <a:xfrm>
            <a:off x="762001" y="2185988"/>
            <a:ext cx="5334000" cy="1281113"/>
          </a:xfrm>
          <a:prstGeom prst="rect">
            <a:avLst/>
          </a:prstGeom>
        </p:spPr>
        <p:txBody>
          <a:bodyPr lIns="0" tIns="0" rIns="0" bIns="0" anchor="b" anchorCtr="0">
            <a:normAutofit/>
          </a:bodyPr>
          <a:lstStyle>
            <a:lvl1pPr>
              <a:defRPr sz="3600" baseline="0">
                <a:solidFill>
                  <a:schemeClr val="bg1"/>
                </a:solidFill>
                <a:latin typeface="+mj-lt"/>
              </a:defRPr>
            </a:lvl1pPr>
          </a:lstStyle>
          <a:p>
            <a:pPr lvl="0"/>
            <a:r>
              <a:rPr lang="en-US" dirty="0"/>
              <a:t>Presentation title option 4 </a:t>
            </a:r>
            <a:br>
              <a:rPr lang="en-US" dirty="0"/>
            </a:br>
            <a:r>
              <a:rPr lang="en-US" dirty="0"/>
              <a:t>– Arial 36 pt. black</a:t>
            </a:r>
          </a:p>
        </p:txBody>
      </p:sp>
      <p:sp>
        <p:nvSpPr>
          <p:cNvPr id="14" name="Text Placeholder 8"/>
          <p:cNvSpPr>
            <a:spLocks noGrp="1"/>
          </p:cNvSpPr>
          <p:nvPr>
            <p:ph type="body" sz="quarter" idx="17" hasCustomPrompt="1"/>
          </p:nvPr>
        </p:nvSpPr>
        <p:spPr>
          <a:xfrm>
            <a:off x="762000" y="3650041"/>
            <a:ext cx="5334000" cy="557213"/>
          </a:xfrm>
          <a:prstGeom prst="rect">
            <a:avLst/>
          </a:prstGeom>
        </p:spPr>
        <p:txBody>
          <a:bodyPr lIns="0" tIns="0" rIns="0" bIns="0"/>
          <a:lstStyle>
            <a:lvl1pPr>
              <a:defRPr sz="1600">
                <a:solidFill>
                  <a:schemeClr val="bg1"/>
                </a:solidFill>
              </a:defRPr>
            </a:lvl1pPr>
          </a:lstStyle>
          <a:p>
            <a:pPr lvl="0"/>
            <a:r>
              <a:rPr lang="en-US" dirty="0"/>
              <a:t>Presentation subtitle – Arial 16 pt. black</a:t>
            </a:r>
          </a:p>
        </p:txBody>
      </p:sp>
    </p:spTree>
    <p:extLst>
      <p:ext uri="{BB962C8B-B14F-4D97-AF65-F5344CB8AC3E}">
        <p14:creationId xmlns:p14="http://schemas.microsoft.com/office/powerpoint/2010/main" val="150322888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ATH: Green single thought/quote 2">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rgbClr val="056E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488498" y="1801445"/>
            <a:ext cx="3240404" cy="3255110"/>
            <a:chOff x="3033544" y="1728371"/>
            <a:chExt cx="3240404" cy="3255110"/>
          </a:xfrm>
          <a:solidFill>
            <a:schemeClr val="accent5"/>
          </a:solidFill>
        </p:grpSpPr>
        <p:sp>
          <p:nvSpPr>
            <p:cNvPr id="8" name="Oval 7"/>
            <p:cNvSpPr/>
            <p:nvPr/>
          </p:nvSpPr>
          <p:spPr>
            <a:xfrm>
              <a:off x="3033544" y="3671889"/>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033544" y="1728372"/>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62356" y="3671888"/>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62356" y="1728371"/>
              <a:ext cx="1311592" cy="1311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13"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3768337681"/>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ATH: Green single thought/quote 3">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riangle 11"/>
          <p:cNvSpPr/>
          <p:nvPr/>
        </p:nvSpPr>
        <p:spPr>
          <a:xfrm rot="5400000">
            <a:off x="4544758" y="2072835"/>
            <a:ext cx="3155716" cy="2720445"/>
          </a:xfrm>
          <a:prstGeom prst="triangle">
            <a:avLst/>
          </a:prstGeom>
          <a:solidFill>
            <a:srgbClr val="056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0795491" y="6286500"/>
            <a:ext cx="685309" cy="294956"/>
          </a:xfrm>
          <a:prstGeom prst="rect">
            <a:avLst/>
          </a:prstGeom>
        </p:spPr>
      </p:pic>
      <p:sp>
        <p:nvSpPr>
          <p:cNvPr id="9" name="Text Placeholder 10"/>
          <p:cNvSpPr>
            <a:spLocks noGrp="1"/>
          </p:cNvSpPr>
          <p:nvPr>
            <p:ph type="body" sz="quarter" idx="13" hasCustomPrompt="1"/>
          </p:nvPr>
        </p:nvSpPr>
        <p:spPr>
          <a:xfrm>
            <a:off x="1681228" y="2019300"/>
            <a:ext cx="8829545" cy="2819400"/>
          </a:xfrm>
          <a:prstGeom prst="rect">
            <a:avLst/>
          </a:prstGeom>
        </p:spPr>
        <p:txBody>
          <a:bodyPr lIns="0" tIns="0" rIns="0" bIns="0" anchor="ctr" anchorCtr="0"/>
          <a:lstStyle>
            <a:lvl1pPr algn="ctr">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Singular thought, quote, or idea</a:t>
            </a:r>
            <a:br>
              <a:rPr lang="en-US" dirty="0"/>
            </a:br>
            <a:r>
              <a:rPr lang="en-US" dirty="0"/>
              <a:t>- Arial 48 pt. white.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493138310"/>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TH: Red/Teal impact slide">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0795491" y="6286500"/>
            <a:ext cx="685309" cy="294956"/>
          </a:xfrm>
          <a:prstGeom prst="rect">
            <a:avLst/>
          </a:prstGeom>
        </p:spPr>
      </p:pic>
      <p:sp>
        <p:nvSpPr>
          <p:cNvPr id="8" name="Hexagon 7"/>
          <p:cNvSpPr/>
          <p:nvPr/>
        </p:nvSpPr>
        <p:spPr>
          <a:xfrm rot="16200000">
            <a:off x="3552826" y="1235425"/>
            <a:ext cx="5086350" cy="4387150"/>
          </a:xfrm>
          <a:prstGeom prst="hexagon">
            <a:avLst/>
          </a:prstGeom>
          <a:solidFill>
            <a:srgbClr val="005A8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 Placeholder 10"/>
          <p:cNvSpPr>
            <a:spLocks noGrp="1"/>
          </p:cNvSpPr>
          <p:nvPr>
            <p:ph type="body" sz="quarter" idx="13" hasCustomPrompt="1"/>
          </p:nvPr>
        </p:nvSpPr>
        <p:spPr>
          <a:xfrm>
            <a:off x="4152899" y="2019300"/>
            <a:ext cx="3867151" cy="2819400"/>
          </a:xfrm>
          <a:prstGeom prst="rect">
            <a:avLst/>
          </a:prstGeom>
        </p:spPr>
        <p:txBody>
          <a:bodyPr lIns="0" tIns="0" rIns="0" bIns="0" anchor="ctr" anchorCtr="0"/>
          <a:lstStyle>
            <a:lvl1pPr algn="ctr">
              <a:defRPr sz="32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Impactful information for emphasis – Arial 32 pt.: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3222463376"/>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TH: Purple/greenl impact slide">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0795491" y="6286500"/>
            <a:ext cx="685309" cy="294956"/>
          </a:xfrm>
          <a:prstGeom prst="rect">
            <a:avLst/>
          </a:prstGeom>
        </p:spPr>
      </p:pic>
      <p:sp>
        <p:nvSpPr>
          <p:cNvPr id="8" name="Decagon 7"/>
          <p:cNvSpPr/>
          <p:nvPr/>
        </p:nvSpPr>
        <p:spPr>
          <a:xfrm rot="16200000">
            <a:off x="3695702" y="1028702"/>
            <a:ext cx="4800598" cy="4800598"/>
          </a:xfrm>
          <a:prstGeom prst="decagon">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 Placeholder 10"/>
          <p:cNvSpPr>
            <a:spLocks noGrp="1"/>
          </p:cNvSpPr>
          <p:nvPr>
            <p:ph type="body" sz="quarter" idx="13" hasCustomPrompt="1"/>
          </p:nvPr>
        </p:nvSpPr>
        <p:spPr>
          <a:xfrm>
            <a:off x="4152899" y="2019300"/>
            <a:ext cx="3867151" cy="2819400"/>
          </a:xfrm>
          <a:prstGeom prst="rect">
            <a:avLst/>
          </a:prstGeom>
        </p:spPr>
        <p:txBody>
          <a:bodyPr lIns="0" tIns="0" rIns="0" bIns="0" anchor="ctr" anchorCtr="0"/>
          <a:lstStyle>
            <a:lvl1pPr algn="ctr">
              <a:defRPr sz="32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Impactful information for emphasis – Arial 32 pt.: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6548562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TH: Green/purple impact slide">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0795491" y="6286500"/>
            <a:ext cx="685309" cy="294956"/>
          </a:xfrm>
          <a:prstGeom prst="rect">
            <a:avLst/>
          </a:prstGeom>
        </p:spPr>
      </p:pic>
      <p:sp>
        <p:nvSpPr>
          <p:cNvPr id="8" name="Hexagon 7"/>
          <p:cNvSpPr/>
          <p:nvPr/>
        </p:nvSpPr>
        <p:spPr>
          <a:xfrm rot="16200000">
            <a:off x="3552826" y="1235425"/>
            <a:ext cx="5086350" cy="4387150"/>
          </a:xfrm>
          <a:prstGeom prst="hexagon">
            <a:avLst/>
          </a:prstGeom>
          <a:solidFill>
            <a:srgbClr val="3737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 Placeholder 10"/>
          <p:cNvSpPr>
            <a:spLocks noGrp="1"/>
          </p:cNvSpPr>
          <p:nvPr>
            <p:ph type="body" sz="quarter" idx="13" hasCustomPrompt="1"/>
          </p:nvPr>
        </p:nvSpPr>
        <p:spPr>
          <a:xfrm>
            <a:off x="4152899" y="2019300"/>
            <a:ext cx="3867151" cy="2819400"/>
          </a:xfrm>
          <a:prstGeom prst="rect">
            <a:avLst/>
          </a:prstGeom>
        </p:spPr>
        <p:txBody>
          <a:bodyPr lIns="0" tIns="0" rIns="0" bIns="0" anchor="ctr" anchorCtr="0"/>
          <a:lstStyle>
            <a:lvl1pPr algn="ctr">
              <a:defRPr sz="32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Impactful information for emphasis – Arial 32 pt.: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995309286"/>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TH: Teal/red impact slide">
    <p:spTree>
      <p:nvGrpSpPr>
        <p:cNvPr id="1" name=""/>
        <p:cNvGrpSpPr/>
        <p:nvPr/>
      </p:nvGrpSpPr>
      <p:grpSpPr>
        <a:xfrm>
          <a:off x="0" y="0"/>
          <a:ext cx="0" cy="0"/>
          <a:chOff x="0" y="0"/>
          <a:chExt cx="0" cy="0"/>
        </a:xfrm>
      </p:grpSpPr>
      <p:sp>
        <p:nvSpPr>
          <p:cNvPr id="6" name="Rectangle 5"/>
          <p:cNvSpPr/>
          <p:nvPr/>
        </p:nvSpPr>
        <p:spPr>
          <a:xfrm>
            <a:off x="7139" y="0"/>
            <a:ext cx="12192000" cy="685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0795491" y="6286500"/>
            <a:ext cx="685309" cy="294956"/>
          </a:xfrm>
          <a:prstGeom prst="rect">
            <a:avLst/>
          </a:prstGeom>
        </p:spPr>
      </p:pic>
      <p:sp>
        <p:nvSpPr>
          <p:cNvPr id="8" name="Decagon 7"/>
          <p:cNvSpPr/>
          <p:nvPr/>
        </p:nvSpPr>
        <p:spPr>
          <a:xfrm rot="16200000">
            <a:off x="3695702" y="1028702"/>
            <a:ext cx="4800598" cy="4800598"/>
          </a:xfrm>
          <a:prstGeom prst="decag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 Placeholder 10"/>
          <p:cNvSpPr>
            <a:spLocks noGrp="1"/>
          </p:cNvSpPr>
          <p:nvPr>
            <p:ph type="body" sz="quarter" idx="13" hasCustomPrompt="1"/>
          </p:nvPr>
        </p:nvSpPr>
        <p:spPr>
          <a:xfrm>
            <a:off x="4152899" y="2019300"/>
            <a:ext cx="3867151" cy="2819400"/>
          </a:xfrm>
          <a:prstGeom prst="rect">
            <a:avLst/>
          </a:prstGeom>
        </p:spPr>
        <p:txBody>
          <a:bodyPr lIns="0" tIns="0" rIns="0" bIns="0" anchor="ctr" anchorCtr="0"/>
          <a:lstStyle>
            <a:lvl1pPr algn="ctr">
              <a:defRPr sz="32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Impactful information for emphasis – Arial 32 pt.: Keep short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990402471"/>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ATH: Red/red impact graphic">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Hexagon 6"/>
          <p:cNvSpPr/>
          <p:nvPr/>
        </p:nvSpPr>
        <p:spPr>
          <a:xfrm>
            <a:off x="3137632" y="851824"/>
            <a:ext cx="5959926" cy="513786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17"/>
          <p:cNvSpPr/>
          <p:nvPr/>
        </p:nvSpPr>
        <p:spPr>
          <a:xfrm>
            <a:off x="1" y="792108"/>
            <a:ext cx="3014597" cy="5197583"/>
          </a:xfrm>
          <a:custGeom>
            <a:avLst/>
            <a:gdLst>
              <a:gd name="connsiteX0" fmla="*/ 0 w 2259599"/>
              <a:gd name="connsiteY0" fmla="*/ 0 h 3895861"/>
              <a:gd name="connsiteX1" fmla="*/ 2259599 w 2259599"/>
              <a:gd name="connsiteY1" fmla="*/ 3895861 h 3895861"/>
              <a:gd name="connsiteX2" fmla="*/ 0 w 2259599"/>
              <a:gd name="connsiteY2" fmla="*/ 3895861 h 3895861"/>
            </a:gdLst>
            <a:ahLst/>
            <a:cxnLst>
              <a:cxn ang="0">
                <a:pos x="connsiteX0" y="connsiteY0"/>
              </a:cxn>
              <a:cxn ang="0">
                <a:pos x="connsiteX1" y="connsiteY1"/>
              </a:cxn>
              <a:cxn ang="0">
                <a:pos x="connsiteX2" y="connsiteY2"/>
              </a:cxn>
            </a:cxnLst>
            <a:rect l="l" t="t" r="r" b="b"/>
            <a:pathLst>
              <a:path w="2259599" h="3895861">
                <a:moveTo>
                  <a:pt x="0" y="0"/>
                </a:moveTo>
                <a:lnTo>
                  <a:pt x="2259599" y="3895861"/>
                </a:lnTo>
                <a:lnTo>
                  <a:pt x="0" y="38958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8"/>
          <p:cNvSpPr/>
          <p:nvPr/>
        </p:nvSpPr>
        <p:spPr>
          <a:xfrm>
            <a:off x="9746018" y="857664"/>
            <a:ext cx="2453261" cy="5126184"/>
          </a:xfrm>
          <a:custGeom>
            <a:avLst/>
            <a:gdLst>
              <a:gd name="connsiteX0" fmla="*/ 1838848 w 1838848"/>
              <a:gd name="connsiteY0" fmla="*/ 0 h 3842344"/>
              <a:gd name="connsiteX1" fmla="*/ 1838848 w 1838848"/>
              <a:gd name="connsiteY1" fmla="*/ 3842344 h 3842344"/>
              <a:gd name="connsiteX2" fmla="*/ 1728674 w 1838848"/>
              <a:gd name="connsiteY2" fmla="*/ 3836781 h 3842344"/>
              <a:gd name="connsiteX3" fmla="*/ 0 w 1838848"/>
              <a:gd name="connsiteY3" fmla="*/ 1921172 h 3842344"/>
              <a:gd name="connsiteX4" fmla="*/ 1728674 w 1838848"/>
              <a:gd name="connsiteY4" fmla="*/ 5564 h 3842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848" h="3842344">
                <a:moveTo>
                  <a:pt x="1838848" y="0"/>
                </a:moveTo>
                <a:lnTo>
                  <a:pt x="1838848" y="3842344"/>
                </a:lnTo>
                <a:lnTo>
                  <a:pt x="1728674" y="3836781"/>
                </a:lnTo>
                <a:cubicBezTo>
                  <a:pt x="757704" y="3738173"/>
                  <a:pt x="0" y="2918159"/>
                  <a:pt x="0" y="1921172"/>
                </a:cubicBezTo>
                <a:cubicBezTo>
                  <a:pt x="0" y="924186"/>
                  <a:pt x="757704" y="104171"/>
                  <a:pt x="1728674" y="55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3"/>
          <p:cNvSpPr>
            <a:spLocks noGrp="1"/>
          </p:cNvSpPr>
          <p:nvPr>
            <p:ph type="body" sz="quarter" idx="13" hasCustomPrompt="1"/>
          </p:nvPr>
        </p:nvSpPr>
        <p:spPr>
          <a:xfrm>
            <a:off x="4430081" y="2406422"/>
            <a:ext cx="3375025" cy="1200150"/>
          </a:xfrm>
          <a:prstGeom prst="rect">
            <a:avLst/>
          </a:prstGeom>
        </p:spPr>
        <p:txBody>
          <a:bodyPr lIns="0" tIns="0" rIns="0" bIns="0"/>
          <a:lstStyle>
            <a:lvl1pPr algn="ctr">
              <a:defRPr sz="8200">
                <a:solidFill>
                  <a:schemeClr val="tx1"/>
                </a:solidFill>
                <a:latin typeface="+mj-lt"/>
              </a:defRPr>
            </a:lvl1pPr>
          </a:lstStyle>
          <a:p>
            <a:pPr lvl="0"/>
            <a:r>
              <a:rPr lang="en-US" dirty="0"/>
              <a:t>100%</a:t>
            </a:r>
          </a:p>
        </p:txBody>
      </p:sp>
      <p:sp>
        <p:nvSpPr>
          <p:cNvPr id="11" name="Text Placeholder 13"/>
          <p:cNvSpPr>
            <a:spLocks noGrp="1"/>
          </p:cNvSpPr>
          <p:nvPr>
            <p:ph type="body" sz="quarter" idx="14" hasCustomPrompt="1"/>
          </p:nvPr>
        </p:nvSpPr>
        <p:spPr>
          <a:xfrm>
            <a:off x="4430081" y="3654197"/>
            <a:ext cx="3375025" cy="928024"/>
          </a:xfrm>
          <a:prstGeom prst="rect">
            <a:avLst/>
          </a:prstGeom>
        </p:spPr>
        <p:txBody>
          <a:bodyPr lIns="0" tIns="0" rIns="0" bIns="0"/>
          <a:lstStyle>
            <a:lvl1pPr algn="ctr">
              <a:defRPr sz="1600">
                <a:solidFill>
                  <a:schemeClr val="tx1"/>
                </a:solidFill>
              </a:defRPr>
            </a:lvl1pPr>
          </a:lstStyle>
          <a:p>
            <a:pPr lvl="0"/>
            <a:r>
              <a:rPr lang="en-US" dirty="0"/>
              <a:t>Further context</a:t>
            </a:r>
          </a:p>
          <a:p>
            <a:pPr lvl="0"/>
            <a:r>
              <a:rPr lang="en-US" dirty="0"/>
              <a:t>for number(s)</a:t>
            </a:r>
          </a:p>
        </p:txBody>
      </p:sp>
      <p:pic>
        <p:nvPicPr>
          <p:cNvPr id="12" name="Picture 11"/>
          <p:cNvPicPr>
            <a:picLocks noChangeAspect="1"/>
          </p:cNvPicPr>
          <p:nvPr/>
        </p:nvPicPr>
        <p:blipFill>
          <a:blip r:embed="rId2"/>
          <a:stretch>
            <a:fillRect/>
          </a:stretch>
        </p:blipFill>
        <p:spPr>
          <a:xfrm>
            <a:off x="10795491" y="6286500"/>
            <a:ext cx="685309" cy="294956"/>
          </a:xfrm>
          <a:prstGeom prst="rect">
            <a:avLst/>
          </a:prstGeom>
        </p:spPr>
      </p:pic>
      <p:sp>
        <p:nvSpPr>
          <p:cNvPr id="3" name="Footer Placeholder 2"/>
          <p:cNvSpPr>
            <a:spLocks noGrp="1"/>
          </p:cNvSpPr>
          <p:nvPr>
            <p:ph type="ftr" sz="quarter" idx="10"/>
          </p:nvPr>
        </p:nvSpPr>
        <p:spPr/>
        <p:txBody>
          <a:bodyPr/>
          <a:lstStyle>
            <a:lvl1pPr>
              <a:defRPr>
                <a:solidFill>
                  <a:schemeClr val="bg1"/>
                </a:solidFill>
              </a:defRPr>
            </a:lvl1pPr>
          </a:lstStyle>
          <a:p>
            <a:r>
              <a:rPr lang="en-US"/>
              <a:t>Optional footer (program team name, etc.)</a:t>
            </a:r>
            <a:endParaRPr lang="en-US" dirty="0"/>
          </a:p>
        </p:txBody>
      </p:sp>
      <p:sp>
        <p:nvSpPr>
          <p:cNvPr id="4" name="Date Placeholder 3"/>
          <p:cNvSpPr>
            <a:spLocks noGrp="1"/>
          </p:cNvSpPr>
          <p:nvPr>
            <p:ph type="dt" sz="half" idx="11"/>
          </p:nvPr>
        </p:nvSpPr>
        <p:spPr/>
        <p:txBody>
          <a:bodyPr/>
          <a:lstStyle>
            <a:lvl1pPr>
              <a:defRPr>
                <a:solidFill>
                  <a:schemeClr val="bg1"/>
                </a:solidFill>
              </a:defRPr>
            </a:lvl1pPr>
          </a:lstStyle>
          <a:p>
            <a:r>
              <a:rPr lang="en-US"/>
              <a:t>Presentation Title | Section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28D367D-202E-4BB0-8243-51A46362D732}" type="slidenum">
              <a:rPr lang="en-US" smtClean="0"/>
              <a:pPr/>
              <a:t>‹#›</a:t>
            </a:fld>
            <a:endParaRPr lang="en-US" dirty="0"/>
          </a:p>
        </p:txBody>
      </p:sp>
    </p:spTree>
    <p:extLst>
      <p:ext uri="{BB962C8B-B14F-4D97-AF65-F5344CB8AC3E}">
        <p14:creationId xmlns:p14="http://schemas.microsoft.com/office/powerpoint/2010/main" val="1543578637"/>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TH: Final slides - contact info">
    <p:spTree>
      <p:nvGrpSpPr>
        <p:cNvPr id="1" name=""/>
        <p:cNvGrpSpPr/>
        <p:nvPr/>
      </p:nvGrpSpPr>
      <p:grpSpPr>
        <a:xfrm>
          <a:off x="0" y="0"/>
          <a:ext cx="0" cy="0"/>
          <a:chOff x="0" y="0"/>
          <a:chExt cx="0" cy="0"/>
        </a:xfrm>
      </p:grpSpPr>
      <p:sp>
        <p:nvSpPr>
          <p:cNvPr id="3" name="TextBox 2"/>
          <p:cNvSpPr txBox="1"/>
          <p:nvPr/>
        </p:nvSpPr>
        <p:spPr>
          <a:xfrm>
            <a:off x="762000" y="2743201"/>
            <a:ext cx="3305907" cy="1538883"/>
          </a:xfrm>
          <a:prstGeom prst="rect">
            <a:avLst/>
          </a:prstGeom>
          <a:noFill/>
        </p:spPr>
        <p:txBody>
          <a:bodyPr wrap="square" lIns="0" tIns="0" rIns="0" bIns="0" rtlCol="0" anchor="t">
            <a:spAutoFit/>
          </a:bodyPr>
          <a:lstStyle/>
          <a:p>
            <a:pPr>
              <a:lnSpc>
                <a:spcPts val="4000"/>
              </a:lnSpc>
              <a:spcAft>
                <a:spcPts val="1800"/>
              </a:spcAft>
            </a:pPr>
            <a:r>
              <a:rPr lang="en-US" sz="3200" dirty="0">
                <a:solidFill>
                  <a:srgbClr val="F65050"/>
                </a:solidFill>
                <a:latin typeface="+mj-lt"/>
                <a:cs typeface="Arial" panose="020B0604020202020204" pitchFamily="34" charset="0"/>
              </a:rPr>
              <a:t>For more information contact:</a:t>
            </a:r>
          </a:p>
        </p:txBody>
      </p:sp>
      <p:sp>
        <p:nvSpPr>
          <p:cNvPr id="9" name="Text Placeholder 7"/>
          <p:cNvSpPr>
            <a:spLocks noGrp="1"/>
          </p:cNvSpPr>
          <p:nvPr>
            <p:ph type="body" sz="quarter" idx="10" hasCustomPrompt="1"/>
          </p:nvPr>
        </p:nvSpPr>
        <p:spPr>
          <a:xfrm>
            <a:off x="6324600" y="2802268"/>
            <a:ext cx="4219575" cy="2768108"/>
          </a:xfrm>
          <a:prstGeom prst="rect">
            <a:avLst/>
          </a:prstGeom>
        </p:spPr>
        <p:txBody>
          <a:bodyPr/>
          <a:lstStyle>
            <a:lvl1pPr>
              <a:spcBef>
                <a:spcPts val="0"/>
              </a:spcBef>
              <a:spcAft>
                <a:spcPts val="600"/>
              </a:spcAft>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First and Last name</a:t>
            </a:r>
          </a:p>
          <a:p>
            <a:pPr lvl="0"/>
            <a:r>
              <a:rPr lang="en-US" dirty="0"/>
              <a:t>email@path.org</a:t>
            </a:r>
          </a:p>
          <a:p>
            <a:pPr lvl="0"/>
            <a:endParaRPr lang="en-US" dirty="0"/>
          </a:p>
          <a:p>
            <a:pPr lvl="0"/>
            <a:r>
              <a:rPr lang="en-US" dirty="0"/>
              <a:t>First and Last name</a:t>
            </a:r>
          </a:p>
          <a:p>
            <a:pPr lvl="0"/>
            <a:r>
              <a:rPr lang="en-US" dirty="0"/>
              <a:t>email@path.org</a:t>
            </a:r>
          </a:p>
        </p:txBody>
      </p:sp>
      <p:sp>
        <p:nvSpPr>
          <p:cNvPr id="4" name="Rectangle 3"/>
          <p:cNvSpPr/>
          <p:nvPr/>
        </p:nvSpPr>
        <p:spPr>
          <a:xfrm>
            <a:off x="532737" y="6257676"/>
            <a:ext cx="11131826" cy="461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287078"/>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TH: Final slides - closing slide Beig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043051" y="2977252"/>
            <a:ext cx="2105898" cy="886489"/>
          </a:xfrm>
          <a:prstGeom prst="rect">
            <a:avLst/>
          </a:prstGeom>
        </p:spPr>
      </p:pic>
    </p:spTree>
    <p:extLst>
      <p:ext uri="{BB962C8B-B14F-4D97-AF65-F5344CB8AC3E}">
        <p14:creationId xmlns:p14="http://schemas.microsoft.com/office/powerpoint/2010/main" val="1354947652"/>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TH: Final slides - closing slide Re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043051" y="3016866"/>
            <a:ext cx="2105898" cy="807260"/>
          </a:xfrm>
          <a:prstGeom prst="rect">
            <a:avLst/>
          </a:prstGeom>
        </p:spPr>
      </p:pic>
    </p:spTree>
    <p:extLst>
      <p:ext uri="{BB962C8B-B14F-4D97-AF65-F5344CB8AC3E}">
        <p14:creationId xmlns:p14="http://schemas.microsoft.com/office/powerpoint/2010/main" val="297135605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ATH: blank page">
    <p:spTree>
      <p:nvGrpSpPr>
        <p:cNvPr id="1" name=""/>
        <p:cNvGrpSpPr/>
        <p:nvPr/>
      </p:nvGrpSpPr>
      <p:grpSpPr>
        <a:xfrm>
          <a:off x="0" y="0"/>
          <a:ext cx="0" cy="0"/>
          <a:chOff x="0" y="0"/>
          <a:chExt cx="0" cy="0"/>
        </a:xfrm>
      </p:grpSpPr>
      <p:sp>
        <p:nvSpPr>
          <p:cNvPr id="3" name="Rectangle 2"/>
          <p:cNvSpPr/>
          <p:nvPr/>
        </p:nvSpPr>
        <p:spPr>
          <a:xfrm>
            <a:off x="532737" y="6146358"/>
            <a:ext cx="11131826" cy="572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3392"/>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EFERENCE ONLY: PATH Color palett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325563" y="557920"/>
            <a:ext cx="329088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1" dirty="0">
                <a:solidFill>
                  <a:srgbClr val="454E60"/>
                </a:solidFill>
                <a:latin typeface="Arial" panose="020B0604020202020204" pitchFamily="34" charset="0"/>
                <a:cs typeface="Arial" panose="020B0604020202020204" pitchFamily="34" charset="0"/>
              </a:rPr>
              <a:t>Core Colors</a:t>
            </a:r>
          </a:p>
        </p:txBody>
      </p:sp>
      <p:sp>
        <p:nvSpPr>
          <p:cNvPr id="45" name="TextBox 44"/>
          <p:cNvSpPr txBox="1">
            <a:spLocks noChangeArrowheads="1"/>
          </p:cNvSpPr>
          <p:nvPr/>
        </p:nvSpPr>
        <p:spPr bwMode="auto">
          <a:xfrm>
            <a:off x="1320007" y="774787"/>
            <a:ext cx="20583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0" dirty="0">
                <a:solidFill>
                  <a:srgbClr val="454E60"/>
                </a:solidFill>
                <a:latin typeface="Arial" panose="020B0604020202020204" pitchFamily="34" charset="0"/>
                <a:cs typeface="Arial" panose="020B0604020202020204" pitchFamily="34" charset="0"/>
              </a:rPr>
              <a:t>Hero</a:t>
            </a:r>
          </a:p>
        </p:txBody>
      </p:sp>
      <p:sp>
        <p:nvSpPr>
          <p:cNvPr id="46" name="TextBox 45"/>
          <p:cNvSpPr txBox="1">
            <a:spLocks noChangeArrowheads="1"/>
          </p:cNvSpPr>
          <p:nvPr/>
        </p:nvSpPr>
        <p:spPr bwMode="auto">
          <a:xfrm>
            <a:off x="7524962" y="768402"/>
            <a:ext cx="20583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0" dirty="0">
                <a:solidFill>
                  <a:srgbClr val="454E60"/>
                </a:solidFill>
                <a:latin typeface="Arial" panose="020B0604020202020204" pitchFamily="34" charset="0"/>
                <a:cs typeface="Arial" panose="020B0604020202020204" pitchFamily="34" charset="0"/>
              </a:rPr>
              <a:t>Typographic</a:t>
            </a:r>
          </a:p>
        </p:txBody>
      </p:sp>
      <p:sp>
        <p:nvSpPr>
          <p:cNvPr id="47" name="TextBox 46"/>
          <p:cNvSpPr txBox="1">
            <a:spLocks noChangeArrowheads="1"/>
          </p:cNvSpPr>
          <p:nvPr/>
        </p:nvSpPr>
        <p:spPr bwMode="auto">
          <a:xfrm>
            <a:off x="4441975" y="774787"/>
            <a:ext cx="20583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0" dirty="0">
                <a:solidFill>
                  <a:srgbClr val="454E60"/>
                </a:solidFill>
                <a:latin typeface="Arial" panose="020B0604020202020204" pitchFamily="34" charset="0"/>
                <a:cs typeface="Arial" panose="020B0604020202020204" pitchFamily="34" charset="0"/>
              </a:rPr>
              <a:t>Neutral backgrounds</a:t>
            </a:r>
          </a:p>
        </p:txBody>
      </p:sp>
      <p:sp>
        <p:nvSpPr>
          <p:cNvPr id="4" name="Rectangle 3"/>
          <p:cNvSpPr/>
          <p:nvPr/>
        </p:nvSpPr>
        <p:spPr bwMode="auto">
          <a:xfrm>
            <a:off x="1327477" y="1065640"/>
            <a:ext cx="2927589" cy="2080937"/>
          </a:xfrm>
          <a:prstGeom prst="rect">
            <a:avLst/>
          </a:prstGeom>
          <a:solidFill>
            <a:srgbClr val="F7505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PATH Red</a:t>
            </a:r>
          </a:p>
          <a:p>
            <a:pPr>
              <a:defRPr/>
            </a:pPr>
            <a:r>
              <a:rPr lang="en-US" sz="600" dirty="0">
                <a:latin typeface="Arial" panose="020B0604020202020204" pitchFamily="34" charset="0"/>
                <a:cs typeface="Arial" panose="020B0604020202020204" pitchFamily="34" charset="0"/>
              </a:rPr>
              <a:t>RGB: 246, 80, 80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F65050</a:t>
            </a:r>
          </a:p>
        </p:txBody>
      </p:sp>
      <p:grpSp>
        <p:nvGrpSpPr>
          <p:cNvPr id="48" name="Group 47"/>
          <p:cNvGrpSpPr/>
          <p:nvPr/>
        </p:nvGrpSpPr>
        <p:grpSpPr>
          <a:xfrm>
            <a:off x="4441975" y="1065641"/>
            <a:ext cx="2911985" cy="2080936"/>
            <a:chOff x="5672138" y="1152160"/>
            <a:chExt cx="2042205" cy="2080936"/>
          </a:xfrm>
        </p:grpSpPr>
        <p:sp>
          <p:nvSpPr>
            <p:cNvPr id="6" name="Rectangle 5"/>
            <p:cNvSpPr/>
            <p:nvPr/>
          </p:nvSpPr>
          <p:spPr bwMode="auto">
            <a:xfrm>
              <a:off x="5672138" y="1152160"/>
              <a:ext cx="2042205" cy="103429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rgbClr val="454E60"/>
                  </a:solidFill>
                  <a:latin typeface="Arial" panose="020B0604020202020204" pitchFamily="34" charset="0"/>
                  <a:cs typeface="Arial" panose="020B0604020202020204" pitchFamily="34" charset="0"/>
                </a:rPr>
                <a:t>PATH Light Gray</a:t>
              </a:r>
            </a:p>
            <a:p>
              <a:pPr>
                <a:defRPr/>
              </a:pPr>
              <a:r>
                <a:rPr lang="en-US" sz="600" dirty="0">
                  <a:solidFill>
                    <a:srgbClr val="454E60"/>
                  </a:solidFill>
                  <a:latin typeface="Arial" panose="020B0604020202020204" pitchFamily="34" charset="0"/>
                  <a:cs typeface="Arial" panose="020B0604020202020204" pitchFamily="34" charset="0"/>
                </a:rPr>
                <a:t>RGB: 232, 234, 235</a:t>
              </a:r>
              <a:br>
                <a:rPr lang="en-US" sz="600" dirty="0">
                  <a:solidFill>
                    <a:srgbClr val="454E60"/>
                  </a:solidFill>
                  <a:latin typeface="Arial" panose="020B0604020202020204" pitchFamily="34" charset="0"/>
                  <a:cs typeface="Arial" panose="020B0604020202020204" pitchFamily="34" charset="0"/>
                </a:rPr>
              </a:br>
              <a:r>
                <a:rPr lang="en-US" sz="600" dirty="0">
                  <a:solidFill>
                    <a:srgbClr val="454E60"/>
                  </a:solidFill>
                  <a:latin typeface="Arial" panose="020B0604020202020204" pitchFamily="34" charset="0"/>
                  <a:cs typeface="Arial" panose="020B0604020202020204" pitchFamily="34" charset="0"/>
                </a:rPr>
                <a:t>HEX: E8EAEB</a:t>
              </a:r>
            </a:p>
          </p:txBody>
        </p:sp>
        <p:sp>
          <p:nvSpPr>
            <p:cNvPr id="41" name="Rectangle 40"/>
            <p:cNvSpPr/>
            <p:nvPr/>
          </p:nvSpPr>
          <p:spPr bwMode="auto">
            <a:xfrm>
              <a:off x="5672138" y="2265617"/>
              <a:ext cx="2042205" cy="96747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rgbClr val="454E60"/>
                  </a:solidFill>
                  <a:latin typeface="Arial" panose="020B0604020202020204" pitchFamily="34" charset="0"/>
                  <a:cs typeface="Arial" panose="020B0604020202020204" pitchFamily="34" charset="0"/>
                </a:rPr>
                <a:t>PATH Beige</a:t>
              </a:r>
            </a:p>
            <a:p>
              <a:pPr>
                <a:defRPr/>
              </a:pPr>
              <a:r>
                <a:rPr lang="en-US" sz="600" dirty="0">
                  <a:solidFill>
                    <a:srgbClr val="454E60"/>
                  </a:solidFill>
                  <a:latin typeface="Arial" panose="020B0604020202020204" pitchFamily="34" charset="0"/>
                  <a:cs typeface="Arial" panose="020B0604020202020204" pitchFamily="34" charset="0"/>
                </a:rPr>
                <a:t>RGB: 244, 237, 231</a:t>
              </a:r>
              <a:br>
                <a:rPr lang="en-US" sz="600" dirty="0">
                  <a:solidFill>
                    <a:srgbClr val="454E60"/>
                  </a:solidFill>
                  <a:latin typeface="Arial" panose="020B0604020202020204" pitchFamily="34" charset="0"/>
                  <a:cs typeface="Arial" panose="020B0604020202020204" pitchFamily="34" charset="0"/>
                </a:rPr>
              </a:br>
              <a:r>
                <a:rPr lang="en-US" sz="600" dirty="0">
                  <a:solidFill>
                    <a:srgbClr val="454E60"/>
                  </a:solidFill>
                  <a:latin typeface="Arial" panose="020B0604020202020204" pitchFamily="34" charset="0"/>
                  <a:cs typeface="Arial" panose="020B0604020202020204" pitchFamily="34" charset="0"/>
                </a:rPr>
                <a:t>HEX: F4EDE7</a:t>
              </a:r>
            </a:p>
          </p:txBody>
        </p:sp>
      </p:grpSp>
      <p:grpSp>
        <p:nvGrpSpPr>
          <p:cNvPr id="3" name="Group 2"/>
          <p:cNvGrpSpPr/>
          <p:nvPr/>
        </p:nvGrpSpPr>
        <p:grpSpPr>
          <a:xfrm>
            <a:off x="7524962" y="1071815"/>
            <a:ext cx="2890429" cy="2080936"/>
            <a:chOff x="3512449" y="1152160"/>
            <a:chExt cx="2027087" cy="2080936"/>
          </a:xfrm>
        </p:grpSpPr>
        <p:sp>
          <p:nvSpPr>
            <p:cNvPr id="5" name="Rectangle 4"/>
            <p:cNvSpPr/>
            <p:nvPr/>
          </p:nvSpPr>
          <p:spPr bwMode="auto">
            <a:xfrm>
              <a:off x="3512449" y="1152160"/>
              <a:ext cx="2027087" cy="1034294"/>
            </a:xfrm>
            <a:prstGeom prst="rect">
              <a:avLst/>
            </a:prstGeom>
            <a:solidFill>
              <a:srgbClr val="454E6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latin typeface="Arial" panose="020B0604020202020204" pitchFamily="34" charset="0"/>
                  <a:cs typeface="Arial" panose="020B0604020202020204" pitchFamily="34" charset="0"/>
                </a:rPr>
                <a:t>PATH Gray</a:t>
              </a:r>
            </a:p>
            <a:p>
              <a:pPr>
                <a:defRPr/>
              </a:pPr>
              <a:r>
                <a:rPr lang="en-US" sz="600" dirty="0">
                  <a:latin typeface="Arial" panose="020B0604020202020204" pitchFamily="34" charset="0"/>
                  <a:cs typeface="Arial" panose="020B0604020202020204" pitchFamily="34" charset="0"/>
                </a:rPr>
                <a:t>RGB: 70, 79, 97</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464F60</a:t>
              </a:r>
            </a:p>
          </p:txBody>
        </p:sp>
        <p:sp>
          <p:nvSpPr>
            <p:cNvPr id="43" name="Rectangle 42"/>
            <p:cNvSpPr/>
            <p:nvPr/>
          </p:nvSpPr>
          <p:spPr bwMode="auto">
            <a:xfrm>
              <a:off x="3512449" y="2265617"/>
              <a:ext cx="2027087" cy="96747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latin typeface="Arial" panose="020B0604020202020204" pitchFamily="34" charset="0"/>
                  <a:cs typeface="Arial" panose="020B0604020202020204" pitchFamily="34" charset="0"/>
                </a:rPr>
                <a:t>Black</a:t>
              </a:r>
            </a:p>
            <a:p>
              <a:pPr>
                <a:defRPr/>
              </a:pPr>
              <a:r>
                <a:rPr lang="en-US" sz="600" dirty="0">
                  <a:latin typeface="Arial" panose="020B0604020202020204" pitchFamily="34" charset="0"/>
                  <a:cs typeface="Arial" panose="020B0604020202020204" pitchFamily="34" charset="0"/>
                </a:rPr>
                <a:t>RGB: 0, 0, 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000000</a:t>
              </a:r>
            </a:p>
          </p:txBody>
        </p:sp>
      </p:grpSp>
      <p:sp>
        <p:nvSpPr>
          <p:cNvPr id="44" name="TextBox 43"/>
          <p:cNvSpPr txBox="1">
            <a:spLocks noChangeArrowheads="1"/>
          </p:cNvSpPr>
          <p:nvPr/>
        </p:nvSpPr>
        <p:spPr bwMode="auto">
          <a:xfrm>
            <a:off x="1327477" y="3540982"/>
            <a:ext cx="4692484"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1" dirty="0">
                <a:solidFill>
                  <a:srgbClr val="454E60"/>
                </a:solidFill>
                <a:latin typeface="Arial" panose="020B0604020202020204" pitchFamily="34" charset="0"/>
                <a:cs typeface="Arial" panose="020B0604020202020204" pitchFamily="34" charset="0"/>
              </a:rPr>
              <a:t>Support Colors</a:t>
            </a:r>
          </a:p>
        </p:txBody>
      </p:sp>
      <p:grpSp>
        <p:nvGrpSpPr>
          <p:cNvPr id="2" name="Group 1"/>
          <p:cNvGrpSpPr/>
          <p:nvPr/>
        </p:nvGrpSpPr>
        <p:grpSpPr>
          <a:xfrm>
            <a:off x="1320007" y="3828359"/>
            <a:ext cx="9117700" cy="2199908"/>
            <a:chOff x="1320007" y="3638705"/>
            <a:chExt cx="3966706" cy="2616863"/>
          </a:xfrm>
        </p:grpSpPr>
        <p:cxnSp>
          <p:nvCxnSpPr>
            <p:cNvPr id="66" name="Straight Connector 65"/>
            <p:cNvCxnSpPr/>
            <p:nvPr/>
          </p:nvCxnSpPr>
          <p:spPr>
            <a:xfrm>
              <a:off x="3322253" y="4592320"/>
              <a:ext cx="0" cy="1151467"/>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1320007" y="3638705"/>
              <a:ext cx="3966706" cy="821046"/>
              <a:chOff x="7039149" y="3042090"/>
              <a:chExt cx="3966706" cy="821046"/>
            </a:xfrm>
          </p:grpSpPr>
          <p:sp>
            <p:nvSpPr>
              <p:cNvPr id="68" name="Rectangle 67"/>
              <p:cNvSpPr/>
              <p:nvPr/>
            </p:nvSpPr>
            <p:spPr bwMode="auto">
              <a:xfrm>
                <a:off x="7039149" y="3042090"/>
                <a:ext cx="957716" cy="8210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chemeClr val="bg1"/>
                    </a:solidFill>
                    <a:latin typeface="Arial" panose="020B0604020202020204" pitchFamily="34" charset="0"/>
                    <a:cs typeface="Arial" panose="020B0604020202020204" pitchFamily="34" charset="0"/>
                  </a:rPr>
                  <a:t>Dark Red</a:t>
                </a:r>
              </a:p>
              <a:p>
                <a:pPr>
                  <a:defRPr/>
                </a:pPr>
                <a:r>
                  <a:rPr lang="en-US" sz="600" dirty="0">
                    <a:solidFill>
                      <a:schemeClr val="bg1"/>
                    </a:solidFill>
                    <a:latin typeface="Arial" panose="020B0604020202020204" pitchFamily="34" charset="0"/>
                    <a:cs typeface="Arial" panose="020B0604020202020204" pitchFamily="34" charset="0"/>
                  </a:rPr>
                  <a:t>RGB: 168,</a:t>
                </a:r>
                <a:r>
                  <a:rPr lang="en-US" sz="600" baseline="0" dirty="0">
                    <a:solidFill>
                      <a:schemeClr val="bg1"/>
                    </a:solidFill>
                    <a:latin typeface="Arial" panose="020B0604020202020204" pitchFamily="34" charset="0"/>
                    <a:cs typeface="Arial" panose="020B0604020202020204" pitchFamily="34" charset="0"/>
                  </a:rPr>
                  <a:t> 0, 30</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A8001E</a:t>
                </a:r>
              </a:p>
            </p:txBody>
          </p:sp>
          <p:sp>
            <p:nvSpPr>
              <p:cNvPr id="69" name="Rectangle 68"/>
              <p:cNvSpPr/>
              <p:nvPr/>
            </p:nvSpPr>
            <p:spPr bwMode="auto">
              <a:xfrm>
                <a:off x="8043449" y="3047158"/>
                <a:ext cx="957716" cy="802137"/>
              </a:xfrm>
              <a:prstGeom prst="rect">
                <a:avLst/>
              </a:prstGeom>
              <a:solidFill>
                <a:srgbClr val="37379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Dark Purple</a:t>
                </a:r>
              </a:p>
              <a:p>
                <a:pPr>
                  <a:defRPr/>
                </a:pPr>
                <a:r>
                  <a:rPr lang="en-US" sz="600" dirty="0">
                    <a:latin typeface="Arial" panose="020B0604020202020204" pitchFamily="34" charset="0"/>
                    <a:cs typeface="Arial" panose="020B0604020202020204" pitchFamily="34" charset="0"/>
                  </a:rPr>
                  <a:t>RGB: 55, 55, 155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37379B</a:t>
                </a:r>
              </a:p>
            </p:txBody>
          </p:sp>
          <p:sp>
            <p:nvSpPr>
              <p:cNvPr id="70" name="Rectangle 69"/>
              <p:cNvSpPr/>
              <p:nvPr/>
            </p:nvSpPr>
            <p:spPr bwMode="auto">
              <a:xfrm>
                <a:off x="9045794" y="3042090"/>
                <a:ext cx="957716" cy="802137"/>
              </a:xfrm>
              <a:prstGeom prst="rect">
                <a:avLst/>
              </a:prstGeom>
              <a:solidFill>
                <a:srgbClr val="005A87"/>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Dark Teal</a:t>
                </a:r>
              </a:p>
              <a:p>
                <a:pPr>
                  <a:defRPr/>
                </a:pPr>
                <a:r>
                  <a:rPr lang="en-US" sz="600" dirty="0">
                    <a:latin typeface="Arial" panose="020B0604020202020204" pitchFamily="34" charset="0"/>
                    <a:cs typeface="Arial" panose="020B0604020202020204" pitchFamily="34" charset="0"/>
                  </a:rPr>
                  <a:t>RGB: 0, 90, 135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005A87</a:t>
                </a:r>
              </a:p>
            </p:txBody>
          </p:sp>
          <p:sp>
            <p:nvSpPr>
              <p:cNvPr id="71" name="Rectangle 70"/>
              <p:cNvSpPr/>
              <p:nvPr/>
            </p:nvSpPr>
            <p:spPr bwMode="auto">
              <a:xfrm>
                <a:off x="10048139" y="3042090"/>
                <a:ext cx="957716" cy="802136"/>
              </a:xfrm>
              <a:prstGeom prst="rect">
                <a:avLst/>
              </a:prstGeom>
              <a:solidFill>
                <a:srgbClr val="056E23"/>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Dark Green</a:t>
                </a:r>
              </a:p>
              <a:p>
                <a:pPr>
                  <a:defRPr/>
                </a:pPr>
                <a:r>
                  <a:rPr lang="en-US" sz="600" dirty="0">
                    <a:solidFill>
                      <a:schemeClr val="bg1"/>
                    </a:solidFill>
                    <a:latin typeface="Arial" panose="020B0604020202020204" pitchFamily="34" charset="0"/>
                    <a:cs typeface="Arial" panose="020B0604020202020204" pitchFamily="34" charset="0"/>
                  </a:rPr>
                  <a:t>RGB: 5, 110, 35</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056E23</a:t>
                </a:r>
              </a:p>
            </p:txBody>
          </p:sp>
        </p:grpSp>
        <p:grpSp>
          <p:nvGrpSpPr>
            <p:cNvPr id="72" name="Group 71"/>
            <p:cNvGrpSpPr/>
            <p:nvPr/>
          </p:nvGrpSpPr>
          <p:grpSpPr>
            <a:xfrm>
              <a:off x="1320007" y="4538216"/>
              <a:ext cx="3966706" cy="821046"/>
              <a:chOff x="7039149" y="4184041"/>
              <a:chExt cx="3966706" cy="821046"/>
            </a:xfrm>
          </p:grpSpPr>
          <p:sp>
            <p:nvSpPr>
              <p:cNvPr id="73" name="Rectangle 72"/>
              <p:cNvSpPr/>
              <p:nvPr/>
            </p:nvSpPr>
            <p:spPr bwMode="auto">
              <a:xfrm>
                <a:off x="7039149" y="4184041"/>
                <a:ext cx="957716" cy="8210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chemeClr val="bg1"/>
                    </a:solidFill>
                    <a:latin typeface="Arial" panose="020B0604020202020204" pitchFamily="34" charset="0"/>
                    <a:cs typeface="Arial" panose="020B0604020202020204" pitchFamily="34" charset="0"/>
                  </a:rPr>
                  <a:t>PATH Red</a:t>
                </a:r>
              </a:p>
              <a:p>
                <a:pPr>
                  <a:defRPr/>
                </a:pPr>
                <a:r>
                  <a:rPr lang="en-US" sz="600" dirty="0">
                    <a:latin typeface="Arial" panose="020B0604020202020204" pitchFamily="34" charset="0"/>
                    <a:cs typeface="Arial" panose="020B0604020202020204" pitchFamily="34" charset="0"/>
                  </a:rPr>
                  <a:t>RGB: 246, 80, 80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F65050</a:t>
                </a:r>
              </a:p>
            </p:txBody>
          </p:sp>
          <p:sp>
            <p:nvSpPr>
              <p:cNvPr id="74" name="Rectangle 73"/>
              <p:cNvSpPr/>
              <p:nvPr/>
            </p:nvSpPr>
            <p:spPr bwMode="auto">
              <a:xfrm>
                <a:off x="8043449" y="4189109"/>
                <a:ext cx="957716" cy="8021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Purple</a:t>
                </a:r>
              </a:p>
              <a:p>
                <a:pPr>
                  <a:defRPr/>
                </a:pPr>
                <a:r>
                  <a:rPr lang="en-US" sz="600" dirty="0">
                    <a:latin typeface="Arial" panose="020B0604020202020204" pitchFamily="34" charset="0"/>
                    <a:cs typeface="Arial" panose="020B0604020202020204" pitchFamily="34" charset="0"/>
                  </a:rPr>
                  <a:t>RGB: 80, 80, 205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5050CD</a:t>
                </a:r>
              </a:p>
            </p:txBody>
          </p:sp>
          <p:sp>
            <p:nvSpPr>
              <p:cNvPr id="75" name="Rectangle 74"/>
              <p:cNvSpPr/>
              <p:nvPr/>
            </p:nvSpPr>
            <p:spPr bwMode="auto">
              <a:xfrm>
                <a:off x="9045794" y="4184041"/>
                <a:ext cx="957716" cy="80213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Teal</a:t>
                </a:r>
              </a:p>
              <a:p>
                <a:pPr>
                  <a:defRPr/>
                </a:pPr>
                <a:r>
                  <a:rPr lang="en-US" sz="600" dirty="0">
                    <a:latin typeface="Arial" panose="020B0604020202020204" pitchFamily="34" charset="0"/>
                    <a:cs typeface="Arial" panose="020B0604020202020204" pitchFamily="34" charset="0"/>
                  </a:rPr>
                  <a:t>RGB: 0, 140, 155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008C9B</a:t>
                </a:r>
              </a:p>
            </p:txBody>
          </p:sp>
          <p:sp>
            <p:nvSpPr>
              <p:cNvPr id="76" name="Rectangle 75"/>
              <p:cNvSpPr/>
              <p:nvPr/>
            </p:nvSpPr>
            <p:spPr bwMode="auto">
              <a:xfrm>
                <a:off x="10048139" y="4184041"/>
                <a:ext cx="957716" cy="8021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Green</a:t>
                </a:r>
              </a:p>
              <a:p>
                <a:pPr>
                  <a:defRPr/>
                </a:pPr>
                <a:r>
                  <a:rPr lang="en-US" sz="600" dirty="0">
                    <a:solidFill>
                      <a:schemeClr val="bg1"/>
                    </a:solidFill>
                    <a:latin typeface="Arial" panose="020B0604020202020204" pitchFamily="34" charset="0"/>
                    <a:cs typeface="Arial" panose="020B0604020202020204" pitchFamily="34" charset="0"/>
                  </a:rPr>
                  <a:t>RGB: 30, 175, 95</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1EAF5F</a:t>
                </a:r>
              </a:p>
            </p:txBody>
          </p:sp>
        </p:grpSp>
        <p:grpSp>
          <p:nvGrpSpPr>
            <p:cNvPr id="77" name="Group 76"/>
            <p:cNvGrpSpPr/>
            <p:nvPr/>
          </p:nvGrpSpPr>
          <p:grpSpPr>
            <a:xfrm>
              <a:off x="1320007" y="5434522"/>
              <a:ext cx="3966706" cy="821046"/>
              <a:chOff x="7039149" y="5325993"/>
              <a:chExt cx="3966706" cy="821046"/>
            </a:xfrm>
          </p:grpSpPr>
          <p:sp>
            <p:nvSpPr>
              <p:cNvPr id="78" name="Rectangle 77"/>
              <p:cNvSpPr/>
              <p:nvPr/>
            </p:nvSpPr>
            <p:spPr bwMode="auto">
              <a:xfrm>
                <a:off x="7039149" y="5325993"/>
                <a:ext cx="957716" cy="821046"/>
              </a:xfrm>
              <a:prstGeom prst="rect">
                <a:avLst/>
              </a:prstGeom>
              <a:solidFill>
                <a:srgbClr val="FBB9B9"/>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600" dirty="0">
                    <a:solidFill>
                      <a:schemeClr val="tx1"/>
                    </a:solidFill>
                    <a:latin typeface="Arial" panose="020B0604020202020204" pitchFamily="34" charset="0"/>
                    <a:cs typeface="Arial" panose="020B0604020202020204" pitchFamily="34" charset="0"/>
                  </a:rPr>
                  <a:t>Pastel Red</a:t>
                </a:r>
              </a:p>
              <a:p>
                <a:pPr>
                  <a:defRPr/>
                </a:pPr>
                <a:r>
                  <a:rPr lang="en-US" sz="600" dirty="0">
                    <a:solidFill>
                      <a:schemeClr val="tx1"/>
                    </a:solidFill>
                    <a:latin typeface="Arial" panose="020B0604020202020204" pitchFamily="34" charset="0"/>
                    <a:cs typeface="Arial" panose="020B0604020202020204" pitchFamily="34" charset="0"/>
                  </a:rPr>
                  <a:t>RGB: 251, 185, 185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FBB9B9</a:t>
                </a:r>
              </a:p>
            </p:txBody>
          </p:sp>
          <p:sp>
            <p:nvSpPr>
              <p:cNvPr id="79" name="Rectangle 78"/>
              <p:cNvSpPr/>
              <p:nvPr/>
            </p:nvSpPr>
            <p:spPr bwMode="auto">
              <a:xfrm>
                <a:off x="8043449" y="5331061"/>
                <a:ext cx="957716" cy="802137"/>
              </a:xfrm>
              <a:prstGeom prst="rect">
                <a:avLst/>
              </a:prstGeom>
              <a:solidFill>
                <a:srgbClr val="FFE178"/>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Pastel Yellow</a:t>
                </a:r>
              </a:p>
              <a:p>
                <a:pPr>
                  <a:defRPr/>
                </a:pPr>
                <a:r>
                  <a:rPr lang="en-US" sz="600" dirty="0">
                    <a:solidFill>
                      <a:schemeClr val="tx1"/>
                    </a:solidFill>
                    <a:latin typeface="Arial" panose="020B0604020202020204" pitchFamily="34" charset="0"/>
                    <a:cs typeface="Arial" panose="020B0604020202020204" pitchFamily="34" charset="0"/>
                  </a:rPr>
                  <a:t>RGB: 255, 225, 120</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FFE178</a:t>
                </a:r>
              </a:p>
            </p:txBody>
          </p:sp>
          <p:sp>
            <p:nvSpPr>
              <p:cNvPr id="80" name="Rectangle 79"/>
              <p:cNvSpPr/>
              <p:nvPr/>
            </p:nvSpPr>
            <p:spPr bwMode="auto">
              <a:xfrm>
                <a:off x="9045794" y="5325993"/>
                <a:ext cx="957716" cy="802137"/>
              </a:xfrm>
              <a:prstGeom prst="rect">
                <a:avLst/>
              </a:prstGeom>
              <a:solidFill>
                <a:srgbClr val="99D1D7"/>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Pastel Teal</a:t>
                </a:r>
              </a:p>
              <a:p>
                <a:pPr>
                  <a:defRPr/>
                </a:pPr>
                <a:r>
                  <a:rPr lang="en-US" sz="600" dirty="0">
                    <a:solidFill>
                      <a:schemeClr val="tx1"/>
                    </a:solidFill>
                    <a:latin typeface="Arial" panose="020B0604020202020204" pitchFamily="34" charset="0"/>
                    <a:cs typeface="Arial" panose="020B0604020202020204" pitchFamily="34" charset="0"/>
                  </a:rPr>
                  <a:t>RGB: 153, 209, 215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99D1D7</a:t>
                </a:r>
              </a:p>
            </p:txBody>
          </p:sp>
          <p:sp>
            <p:nvSpPr>
              <p:cNvPr id="81" name="Rectangle 80"/>
              <p:cNvSpPr/>
              <p:nvPr/>
            </p:nvSpPr>
            <p:spPr bwMode="auto">
              <a:xfrm>
                <a:off x="10048139" y="5325993"/>
                <a:ext cx="957716" cy="802137"/>
              </a:xfrm>
              <a:prstGeom prst="rect">
                <a:avLst/>
              </a:prstGeom>
              <a:solidFill>
                <a:srgbClr val="A5DFB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Pastel Green</a:t>
                </a:r>
              </a:p>
              <a:p>
                <a:pPr>
                  <a:defRPr/>
                </a:pPr>
                <a:r>
                  <a:rPr lang="en-US" sz="600" dirty="0">
                    <a:solidFill>
                      <a:schemeClr val="tx1"/>
                    </a:solidFill>
                    <a:latin typeface="Arial" panose="020B0604020202020204" pitchFamily="34" charset="0"/>
                    <a:cs typeface="Arial" panose="020B0604020202020204" pitchFamily="34" charset="0"/>
                  </a:rPr>
                  <a:t>RGB: 165, 223, 191</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A5DFBF</a:t>
                </a:r>
              </a:p>
            </p:txBody>
          </p:sp>
        </p:grpSp>
      </p:grpSp>
    </p:spTree>
    <p:extLst>
      <p:ext uri="{BB962C8B-B14F-4D97-AF65-F5344CB8AC3E}">
        <p14:creationId xmlns:p14="http://schemas.microsoft.com/office/powerpoint/2010/main" val="3375192112"/>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REFERENCE ONLY: PATH Data Vis Color Palette">
    <p:spTree>
      <p:nvGrpSpPr>
        <p:cNvPr id="1" name=""/>
        <p:cNvGrpSpPr/>
        <p:nvPr/>
      </p:nvGrpSpPr>
      <p:grpSpPr>
        <a:xfrm>
          <a:off x="0" y="0"/>
          <a:ext cx="0" cy="0"/>
          <a:chOff x="0" y="0"/>
          <a:chExt cx="0" cy="0"/>
        </a:xfrm>
      </p:grpSpPr>
      <p:sp>
        <p:nvSpPr>
          <p:cNvPr id="8" name="TextBox 7"/>
          <p:cNvSpPr txBox="1">
            <a:spLocks noChangeArrowheads="1"/>
          </p:cNvSpPr>
          <p:nvPr/>
        </p:nvSpPr>
        <p:spPr bwMode="auto">
          <a:xfrm>
            <a:off x="1528763" y="972595"/>
            <a:ext cx="3290887"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000" b="1" dirty="0">
                <a:solidFill>
                  <a:srgbClr val="454E60"/>
                </a:solidFill>
                <a:latin typeface="Arial" panose="020B0604020202020204" pitchFamily="34" charset="0"/>
                <a:cs typeface="Arial" panose="020B0604020202020204" pitchFamily="34" charset="0"/>
              </a:rPr>
              <a:t>Data Visualization Colors</a:t>
            </a:r>
          </a:p>
        </p:txBody>
      </p:sp>
      <p:sp>
        <p:nvSpPr>
          <p:cNvPr id="9" name="Rectangle 8"/>
          <p:cNvSpPr/>
          <p:nvPr/>
        </p:nvSpPr>
        <p:spPr bwMode="auto">
          <a:xfrm>
            <a:off x="1523207" y="3881003"/>
            <a:ext cx="1085850" cy="756516"/>
          </a:xfrm>
          <a:prstGeom prst="rect">
            <a:avLst/>
          </a:prstGeom>
          <a:solidFill>
            <a:srgbClr val="FCDBD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Red Tint 1</a:t>
            </a:r>
          </a:p>
          <a:p>
            <a:pPr>
              <a:defRPr/>
            </a:pPr>
            <a:r>
              <a:rPr lang="en-US" sz="600" dirty="0">
                <a:solidFill>
                  <a:schemeClr val="tx1"/>
                </a:solidFill>
                <a:latin typeface="Arial" panose="020B0604020202020204" pitchFamily="34" charset="0"/>
                <a:cs typeface="Arial" panose="020B0604020202020204" pitchFamily="34" charset="0"/>
              </a:rPr>
              <a:t>RGB: 253, 220, 220</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FDDCDC</a:t>
            </a:r>
          </a:p>
        </p:txBody>
      </p:sp>
      <p:sp>
        <p:nvSpPr>
          <p:cNvPr id="10" name="Rectangle 9"/>
          <p:cNvSpPr/>
          <p:nvPr/>
        </p:nvSpPr>
        <p:spPr bwMode="auto">
          <a:xfrm>
            <a:off x="3737150" y="3881003"/>
            <a:ext cx="1085850" cy="756516"/>
          </a:xfrm>
          <a:prstGeom prst="rect">
            <a:avLst/>
          </a:prstGeom>
          <a:solidFill>
            <a:srgbClr val="FA9B96"/>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Red Tint 3</a:t>
            </a:r>
          </a:p>
          <a:p>
            <a:pPr>
              <a:defRPr/>
            </a:pPr>
            <a:r>
              <a:rPr lang="en-US" sz="600" dirty="0">
                <a:solidFill>
                  <a:schemeClr val="tx1"/>
                </a:solidFill>
                <a:latin typeface="Arial" panose="020B0604020202020204" pitchFamily="34" charset="0"/>
                <a:cs typeface="Arial" panose="020B0604020202020204" pitchFamily="34" charset="0"/>
              </a:rPr>
              <a:t>RGB: 250, 155, 150</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F99696</a:t>
            </a:r>
          </a:p>
        </p:txBody>
      </p:sp>
      <p:sp>
        <p:nvSpPr>
          <p:cNvPr id="11" name="Rectangle 10"/>
          <p:cNvSpPr/>
          <p:nvPr/>
        </p:nvSpPr>
        <p:spPr bwMode="auto">
          <a:xfrm>
            <a:off x="8133232" y="3881003"/>
            <a:ext cx="1085850" cy="756516"/>
          </a:xfrm>
          <a:prstGeom prst="rect">
            <a:avLst/>
          </a:prstGeom>
          <a:solidFill>
            <a:srgbClr val="93303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7</a:t>
            </a:r>
          </a:p>
          <a:p>
            <a:pPr>
              <a:defRPr/>
            </a:pPr>
            <a:r>
              <a:rPr lang="en-US" sz="600" dirty="0">
                <a:latin typeface="Arial" panose="020B0604020202020204" pitchFamily="34" charset="0"/>
                <a:cs typeface="Arial" panose="020B0604020202020204" pitchFamily="34" charset="0"/>
              </a:rPr>
              <a:t>RGB: 147, 48, 48</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933030</a:t>
            </a:r>
          </a:p>
        </p:txBody>
      </p:sp>
      <p:sp>
        <p:nvSpPr>
          <p:cNvPr id="12" name="Rectangle 11"/>
          <p:cNvSpPr/>
          <p:nvPr/>
        </p:nvSpPr>
        <p:spPr bwMode="auto">
          <a:xfrm>
            <a:off x="5929166" y="3881003"/>
            <a:ext cx="1085850" cy="756516"/>
          </a:xfrm>
          <a:prstGeom prst="rect">
            <a:avLst/>
          </a:prstGeom>
          <a:solidFill>
            <a:srgbClr val="F6505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5</a:t>
            </a:r>
          </a:p>
          <a:p>
            <a:pPr>
              <a:defRPr/>
            </a:pPr>
            <a:r>
              <a:rPr lang="en-US" sz="600" dirty="0">
                <a:latin typeface="Arial" panose="020B0604020202020204" pitchFamily="34" charset="0"/>
                <a:cs typeface="Arial" panose="020B0604020202020204" pitchFamily="34" charset="0"/>
              </a:rPr>
              <a:t>RGB: 246, 80, 80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F65050</a:t>
            </a:r>
          </a:p>
        </p:txBody>
      </p:sp>
      <p:sp>
        <p:nvSpPr>
          <p:cNvPr id="13" name="Rectangle 12"/>
          <p:cNvSpPr/>
          <p:nvPr/>
        </p:nvSpPr>
        <p:spPr bwMode="auto">
          <a:xfrm>
            <a:off x="9238779" y="3881003"/>
            <a:ext cx="1085850" cy="756516"/>
          </a:xfrm>
          <a:prstGeom prst="rect">
            <a:avLst/>
          </a:prstGeom>
          <a:solidFill>
            <a:srgbClr val="622020"/>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8</a:t>
            </a:r>
          </a:p>
          <a:p>
            <a:pPr>
              <a:defRPr/>
            </a:pPr>
            <a:r>
              <a:rPr lang="en-US" sz="600" dirty="0">
                <a:latin typeface="Arial" panose="020B0604020202020204" pitchFamily="34" charset="0"/>
                <a:cs typeface="Arial" panose="020B0604020202020204" pitchFamily="34" charset="0"/>
              </a:rPr>
              <a:t>RGB: 98, 32, 32</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622020</a:t>
            </a:r>
          </a:p>
        </p:txBody>
      </p:sp>
      <p:sp>
        <p:nvSpPr>
          <p:cNvPr id="14" name="Rectangle 13"/>
          <p:cNvSpPr/>
          <p:nvPr/>
        </p:nvSpPr>
        <p:spPr bwMode="auto">
          <a:xfrm>
            <a:off x="4833158" y="3881003"/>
            <a:ext cx="1085850" cy="756516"/>
          </a:xfrm>
          <a:prstGeom prst="rect">
            <a:avLst/>
          </a:prstGeom>
          <a:solidFill>
            <a:srgbClr val="F7727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4</a:t>
            </a:r>
          </a:p>
          <a:p>
            <a:pPr>
              <a:defRPr/>
            </a:pPr>
            <a:r>
              <a:rPr lang="en-US" sz="600" dirty="0">
                <a:latin typeface="Arial" panose="020B0604020202020204" pitchFamily="34" charset="0"/>
                <a:cs typeface="Arial" panose="020B0604020202020204" pitchFamily="34" charset="0"/>
              </a:rPr>
              <a:t>RGB: 247, 114, 114</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F77272</a:t>
            </a:r>
          </a:p>
        </p:txBody>
      </p:sp>
      <p:sp>
        <p:nvSpPr>
          <p:cNvPr id="15" name="Rectangle 14"/>
          <p:cNvSpPr/>
          <p:nvPr/>
        </p:nvSpPr>
        <p:spPr bwMode="auto">
          <a:xfrm>
            <a:off x="2625240" y="3881003"/>
            <a:ext cx="1085850" cy="756516"/>
          </a:xfrm>
          <a:prstGeom prst="rect">
            <a:avLst/>
          </a:prstGeom>
          <a:solidFill>
            <a:srgbClr val="FBBAB9"/>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Red Tint 2</a:t>
            </a:r>
          </a:p>
          <a:p>
            <a:pPr>
              <a:defRPr/>
            </a:pPr>
            <a:r>
              <a:rPr lang="en-US" sz="600" dirty="0">
                <a:solidFill>
                  <a:schemeClr val="tx1"/>
                </a:solidFill>
                <a:latin typeface="Arial" panose="020B0604020202020204" pitchFamily="34" charset="0"/>
                <a:cs typeface="Arial" panose="020B0604020202020204" pitchFamily="34" charset="0"/>
              </a:rPr>
              <a:t>RGB: 251, 185, 185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FBB9B9</a:t>
            </a:r>
          </a:p>
        </p:txBody>
      </p:sp>
      <p:sp>
        <p:nvSpPr>
          <p:cNvPr id="16" name="Rectangle 15"/>
          <p:cNvSpPr/>
          <p:nvPr/>
        </p:nvSpPr>
        <p:spPr bwMode="auto">
          <a:xfrm>
            <a:off x="7031199" y="3881003"/>
            <a:ext cx="1085850" cy="756516"/>
          </a:xfrm>
          <a:prstGeom prst="rect">
            <a:avLst/>
          </a:prstGeom>
          <a:solidFill>
            <a:srgbClr val="C4403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Red Tint </a:t>
            </a:r>
            <a:r>
              <a:rPr lang="en-US" sz="600" dirty="0">
                <a:latin typeface="Arial" panose="020B0604020202020204" pitchFamily="34" charset="0"/>
                <a:cs typeface="Arial" panose="020B0604020202020204" pitchFamily="34" charset="0"/>
              </a:rPr>
              <a:t>6</a:t>
            </a:r>
          </a:p>
          <a:p>
            <a:pPr>
              <a:defRPr/>
            </a:pPr>
            <a:r>
              <a:rPr lang="en-US" sz="600" dirty="0">
                <a:latin typeface="Arial" panose="020B0604020202020204" pitchFamily="34" charset="0"/>
                <a:cs typeface="Arial" panose="020B0604020202020204" pitchFamily="34" charset="0"/>
              </a:rPr>
              <a:t>RGB: 196, 64, 64</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C44040  </a:t>
            </a:r>
          </a:p>
        </p:txBody>
      </p:sp>
      <p:sp>
        <p:nvSpPr>
          <p:cNvPr id="17" name="Rectangle 16"/>
          <p:cNvSpPr/>
          <p:nvPr/>
        </p:nvSpPr>
        <p:spPr bwMode="auto">
          <a:xfrm>
            <a:off x="1523207" y="2925117"/>
            <a:ext cx="1085850" cy="756516"/>
          </a:xfrm>
          <a:prstGeom prst="rect">
            <a:avLst/>
          </a:prstGeom>
          <a:solidFill>
            <a:srgbClr val="D7EDE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Teal Tint 1</a:t>
            </a:r>
          </a:p>
          <a:p>
            <a:pPr>
              <a:defRPr/>
            </a:pPr>
            <a:r>
              <a:rPr lang="en-US" sz="600" dirty="0">
                <a:solidFill>
                  <a:schemeClr val="tx1"/>
                </a:solidFill>
                <a:latin typeface="Arial" panose="020B0604020202020204" pitchFamily="34" charset="0"/>
                <a:cs typeface="Arial" panose="020B0604020202020204" pitchFamily="34" charset="0"/>
              </a:rPr>
              <a:t>RGB: 215, 237, 239</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D7EDEF</a:t>
            </a:r>
          </a:p>
        </p:txBody>
      </p:sp>
      <p:sp>
        <p:nvSpPr>
          <p:cNvPr id="18" name="Rectangle 17"/>
          <p:cNvSpPr/>
          <p:nvPr/>
        </p:nvSpPr>
        <p:spPr bwMode="auto">
          <a:xfrm>
            <a:off x="3737150" y="2925117"/>
            <a:ext cx="1085850" cy="756516"/>
          </a:xfrm>
          <a:prstGeom prst="rect">
            <a:avLst/>
          </a:prstGeom>
          <a:solidFill>
            <a:srgbClr val="66BAC3"/>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Teal Tint 3</a:t>
            </a:r>
          </a:p>
          <a:p>
            <a:pPr>
              <a:defRPr/>
            </a:pPr>
            <a:r>
              <a:rPr lang="en-US" sz="600" dirty="0">
                <a:solidFill>
                  <a:schemeClr val="tx1"/>
                </a:solidFill>
                <a:latin typeface="Arial" panose="020B0604020202020204" pitchFamily="34" charset="0"/>
                <a:cs typeface="Arial" panose="020B0604020202020204" pitchFamily="34" charset="0"/>
              </a:rPr>
              <a:t>RGB: 102, 186, 195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66BAC3</a:t>
            </a:r>
          </a:p>
        </p:txBody>
      </p:sp>
      <p:sp>
        <p:nvSpPr>
          <p:cNvPr id="19" name="Rectangle 18"/>
          <p:cNvSpPr/>
          <p:nvPr/>
        </p:nvSpPr>
        <p:spPr bwMode="auto">
          <a:xfrm>
            <a:off x="8134820" y="2922853"/>
            <a:ext cx="1085850" cy="758778"/>
          </a:xfrm>
          <a:prstGeom prst="rect">
            <a:avLst/>
          </a:prstGeom>
          <a:solidFill>
            <a:srgbClr val="005A66"/>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7</a:t>
            </a:r>
          </a:p>
          <a:p>
            <a:pPr>
              <a:defRPr/>
            </a:pPr>
            <a:r>
              <a:rPr lang="en-US" sz="600" dirty="0">
                <a:latin typeface="Arial" panose="020B0604020202020204" pitchFamily="34" charset="0"/>
                <a:cs typeface="Arial" panose="020B0604020202020204" pitchFamily="34" charset="0"/>
              </a:rPr>
              <a:t>RGB: 0, 90, 102</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005A66</a:t>
            </a:r>
          </a:p>
        </p:txBody>
      </p:sp>
      <p:sp>
        <p:nvSpPr>
          <p:cNvPr id="20" name="Rectangle 19"/>
          <p:cNvSpPr/>
          <p:nvPr/>
        </p:nvSpPr>
        <p:spPr bwMode="auto">
          <a:xfrm>
            <a:off x="5929166" y="2925117"/>
            <a:ext cx="1085850" cy="756516"/>
          </a:xfrm>
          <a:prstGeom prst="rect">
            <a:avLst/>
          </a:prstGeom>
          <a:solidFill>
            <a:srgbClr val="008C9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5</a:t>
            </a:r>
          </a:p>
          <a:p>
            <a:pPr>
              <a:defRPr/>
            </a:pPr>
            <a:r>
              <a:rPr lang="en-US" sz="600" dirty="0">
                <a:latin typeface="Arial" panose="020B0604020202020204" pitchFamily="34" charset="0"/>
                <a:cs typeface="Arial" panose="020B0604020202020204" pitchFamily="34" charset="0"/>
              </a:rPr>
              <a:t>RGB: 0, 140, 155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008C9B</a:t>
            </a:r>
          </a:p>
        </p:txBody>
      </p:sp>
      <p:sp>
        <p:nvSpPr>
          <p:cNvPr id="21" name="Rectangle 20"/>
          <p:cNvSpPr/>
          <p:nvPr/>
        </p:nvSpPr>
        <p:spPr bwMode="auto">
          <a:xfrm>
            <a:off x="9238779" y="2925117"/>
            <a:ext cx="1085850" cy="756516"/>
          </a:xfrm>
          <a:prstGeom prst="rect">
            <a:avLst/>
          </a:prstGeom>
          <a:solidFill>
            <a:srgbClr val="003A46"/>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8</a:t>
            </a:r>
          </a:p>
          <a:p>
            <a:pPr>
              <a:defRPr/>
            </a:pPr>
            <a:r>
              <a:rPr lang="en-US" sz="600" dirty="0">
                <a:latin typeface="Arial" panose="020B0604020202020204" pitchFamily="34" charset="0"/>
                <a:cs typeface="Arial" panose="020B0604020202020204" pitchFamily="34" charset="0"/>
              </a:rPr>
              <a:t>RGB: 0, 58, 70</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003A46</a:t>
            </a:r>
          </a:p>
        </p:txBody>
      </p:sp>
      <p:sp>
        <p:nvSpPr>
          <p:cNvPr id="22" name="Rectangle 21"/>
          <p:cNvSpPr/>
          <p:nvPr/>
        </p:nvSpPr>
        <p:spPr bwMode="auto">
          <a:xfrm>
            <a:off x="4833158" y="2925117"/>
            <a:ext cx="1085850" cy="756516"/>
          </a:xfrm>
          <a:prstGeom prst="rect">
            <a:avLst/>
          </a:prstGeom>
          <a:solidFill>
            <a:srgbClr val="32A3A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4</a:t>
            </a:r>
          </a:p>
          <a:p>
            <a:pPr>
              <a:defRPr/>
            </a:pPr>
            <a:r>
              <a:rPr lang="en-US" sz="600" dirty="0">
                <a:latin typeface="Arial" panose="020B0604020202020204" pitchFamily="34" charset="0"/>
                <a:cs typeface="Arial" panose="020B0604020202020204" pitchFamily="34" charset="0"/>
              </a:rPr>
              <a:t>RGB: 50, 163, 175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32A3AF</a:t>
            </a:r>
          </a:p>
        </p:txBody>
      </p:sp>
      <p:sp>
        <p:nvSpPr>
          <p:cNvPr id="23" name="Rectangle 22"/>
          <p:cNvSpPr/>
          <p:nvPr/>
        </p:nvSpPr>
        <p:spPr bwMode="auto">
          <a:xfrm>
            <a:off x="2625240" y="2925117"/>
            <a:ext cx="1085850" cy="756516"/>
          </a:xfrm>
          <a:prstGeom prst="rect">
            <a:avLst/>
          </a:prstGeom>
          <a:solidFill>
            <a:srgbClr val="B2DCE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Teal Tint 2</a:t>
            </a:r>
          </a:p>
          <a:p>
            <a:pPr>
              <a:defRPr/>
            </a:pPr>
            <a:r>
              <a:rPr lang="en-US" sz="600" dirty="0">
                <a:solidFill>
                  <a:schemeClr val="tx1"/>
                </a:solidFill>
                <a:latin typeface="Arial" panose="020B0604020202020204" pitchFamily="34" charset="0"/>
                <a:cs typeface="Arial" panose="020B0604020202020204" pitchFamily="34" charset="0"/>
              </a:rPr>
              <a:t>RGB: 178, 220, 225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B2DCE1</a:t>
            </a:r>
          </a:p>
        </p:txBody>
      </p:sp>
      <p:sp>
        <p:nvSpPr>
          <p:cNvPr id="24" name="Rectangle 23"/>
          <p:cNvSpPr/>
          <p:nvPr/>
        </p:nvSpPr>
        <p:spPr bwMode="auto">
          <a:xfrm>
            <a:off x="7031199" y="2925117"/>
            <a:ext cx="1085850" cy="756516"/>
          </a:xfrm>
          <a:prstGeom prst="rect">
            <a:avLst/>
          </a:prstGeom>
          <a:solidFill>
            <a:srgbClr val="00707C"/>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Teal Tint </a:t>
            </a:r>
            <a:r>
              <a:rPr lang="en-US" sz="600" dirty="0">
                <a:latin typeface="Arial" panose="020B0604020202020204" pitchFamily="34" charset="0"/>
                <a:cs typeface="Arial" panose="020B0604020202020204" pitchFamily="34" charset="0"/>
              </a:rPr>
              <a:t>6</a:t>
            </a:r>
          </a:p>
          <a:p>
            <a:pPr>
              <a:defRPr/>
            </a:pPr>
            <a:r>
              <a:rPr lang="en-US" sz="600" dirty="0">
                <a:latin typeface="Arial" panose="020B0604020202020204" pitchFamily="34" charset="0"/>
                <a:cs typeface="Arial" panose="020B0604020202020204" pitchFamily="34" charset="0"/>
              </a:rPr>
              <a:t>RGB: 0, 112, 124</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00707C</a:t>
            </a:r>
          </a:p>
        </p:txBody>
      </p:sp>
      <p:sp>
        <p:nvSpPr>
          <p:cNvPr id="25" name="Rectangle 24"/>
          <p:cNvSpPr/>
          <p:nvPr/>
        </p:nvSpPr>
        <p:spPr bwMode="auto">
          <a:xfrm>
            <a:off x="1523207" y="1244069"/>
            <a:ext cx="1085850" cy="756516"/>
          </a:xfrm>
          <a:prstGeom prst="rect">
            <a:avLst/>
          </a:prstGeom>
          <a:solidFill>
            <a:srgbClr val="DDDCF5"/>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Purple Tint 1</a:t>
            </a:r>
          </a:p>
          <a:p>
            <a:pPr>
              <a:defRPr/>
            </a:pPr>
            <a:r>
              <a:rPr lang="en-US" sz="600" dirty="0">
                <a:solidFill>
                  <a:schemeClr val="tx1"/>
                </a:solidFill>
                <a:latin typeface="Arial" panose="020B0604020202020204" pitchFamily="34" charset="0"/>
                <a:cs typeface="Arial" panose="020B0604020202020204" pitchFamily="34" charset="0"/>
              </a:rPr>
              <a:t>RGB: 220, 220, 245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DDDCF5</a:t>
            </a:r>
          </a:p>
        </p:txBody>
      </p:sp>
      <p:sp>
        <p:nvSpPr>
          <p:cNvPr id="26" name="Rectangle 25"/>
          <p:cNvSpPr/>
          <p:nvPr/>
        </p:nvSpPr>
        <p:spPr bwMode="auto">
          <a:xfrm>
            <a:off x="3737150" y="1244069"/>
            <a:ext cx="1085850" cy="756516"/>
          </a:xfrm>
          <a:prstGeom prst="rect">
            <a:avLst/>
          </a:prstGeom>
          <a:solidFill>
            <a:srgbClr val="9697E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b="1" dirty="0">
                <a:solidFill>
                  <a:srgbClr val="00383D"/>
                </a:solidFill>
                <a:latin typeface="Arial" panose="020B0604020202020204" pitchFamily="34" charset="0"/>
                <a:cs typeface="Arial" panose="020B0604020202020204" pitchFamily="34" charset="0"/>
              </a:rPr>
              <a:t>Data Vis Purple Tint </a:t>
            </a:r>
            <a:r>
              <a:rPr lang="en-US" sz="600" dirty="0">
                <a:solidFill>
                  <a:schemeClr val="tx1"/>
                </a:solidFill>
                <a:latin typeface="Arial" panose="020B0604020202020204" pitchFamily="34" charset="0"/>
                <a:cs typeface="Arial" panose="020B0604020202020204" pitchFamily="34" charset="0"/>
              </a:rPr>
              <a:t>3</a:t>
            </a:r>
          </a:p>
          <a:p>
            <a:pPr>
              <a:defRPr/>
            </a:pPr>
            <a:r>
              <a:rPr lang="en-US" sz="600" dirty="0">
                <a:solidFill>
                  <a:schemeClr val="tx1"/>
                </a:solidFill>
                <a:latin typeface="Arial" panose="020B0604020202020204" pitchFamily="34" charset="0"/>
                <a:cs typeface="Arial" panose="020B0604020202020204" pitchFamily="34" charset="0"/>
              </a:rPr>
              <a:t>RGB: 150, 150, 225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9697E2</a:t>
            </a:r>
          </a:p>
        </p:txBody>
      </p:sp>
      <p:sp>
        <p:nvSpPr>
          <p:cNvPr id="27" name="Rectangle 26"/>
          <p:cNvSpPr/>
          <p:nvPr/>
        </p:nvSpPr>
        <p:spPr bwMode="auto">
          <a:xfrm>
            <a:off x="8133232" y="1244069"/>
            <a:ext cx="1085850" cy="756516"/>
          </a:xfrm>
          <a:prstGeom prst="rect">
            <a:avLst/>
          </a:prstGeom>
          <a:solidFill>
            <a:srgbClr val="2F2F7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7</a:t>
            </a:r>
          </a:p>
          <a:p>
            <a:pPr>
              <a:defRPr/>
            </a:pPr>
            <a:r>
              <a:rPr lang="en-US" sz="600" dirty="0">
                <a:latin typeface="Arial" panose="020B0604020202020204" pitchFamily="34" charset="0"/>
                <a:cs typeface="Arial" panose="020B0604020202020204" pitchFamily="34" charset="0"/>
              </a:rPr>
              <a:t>RGB: 48, 48, 123</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2F2F7B</a:t>
            </a:r>
          </a:p>
        </p:txBody>
      </p:sp>
      <p:sp>
        <p:nvSpPr>
          <p:cNvPr id="28" name="Rectangle 27"/>
          <p:cNvSpPr/>
          <p:nvPr/>
        </p:nvSpPr>
        <p:spPr bwMode="auto">
          <a:xfrm>
            <a:off x="5929166" y="1244069"/>
            <a:ext cx="1085850" cy="7565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5</a:t>
            </a:r>
          </a:p>
          <a:p>
            <a:pPr>
              <a:defRPr/>
            </a:pPr>
            <a:r>
              <a:rPr lang="en-US" sz="600" dirty="0">
                <a:latin typeface="Arial" panose="020B0604020202020204" pitchFamily="34" charset="0"/>
                <a:cs typeface="Arial" panose="020B0604020202020204" pitchFamily="34" charset="0"/>
              </a:rPr>
              <a:t>RGB: 80, 80, 205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5050CD</a:t>
            </a:r>
          </a:p>
        </p:txBody>
      </p:sp>
      <p:sp>
        <p:nvSpPr>
          <p:cNvPr id="29" name="Rectangle 28"/>
          <p:cNvSpPr/>
          <p:nvPr/>
        </p:nvSpPr>
        <p:spPr bwMode="auto">
          <a:xfrm>
            <a:off x="9238779" y="1244069"/>
            <a:ext cx="1085850" cy="756516"/>
          </a:xfrm>
          <a:prstGeom prst="rect">
            <a:avLst/>
          </a:prstGeom>
          <a:solidFill>
            <a:srgbClr val="1F2052"/>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8</a:t>
            </a:r>
          </a:p>
          <a:p>
            <a:pPr>
              <a:defRPr/>
            </a:pPr>
            <a:r>
              <a:rPr lang="en-US" sz="600" dirty="0">
                <a:latin typeface="Arial" panose="020B0604020202020204" pitchFamily="34" charset="0"/>
                <a:cs typeface="Arial" panose="020B0604020202020204" pitchFamily="34" charset="0"/>
              </a:rPr>
              <a:t>RGB: 32, 32, 82</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1F2052</a:t>
            </a:r>
          </a:p>
        </p:txBody>
      </p:sp>
      <p:sp>
        <p:nvSpPr>
          <p:cNvPr id="30" name="Rectangle 29"/>
          <p:cNvSpPr/>
          <p:nvPr/>
        </p:nvSpPr>
        <p:spPr bwMode="auto">
          <a:xfrm>
            <a:off x="4833158" y="1244069"/>
            <a:ext cx="1085850" cy="756516"/>
          </a:xfrm>
          <a:prstGeom prst="rect">
            <a:avLst/>
          </a:prstGeom>
          <a:solidFill>
            <a:srgbClr val="7272D7"/>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4</a:t>
            </a:r>
          </a:p>
          <a:p>
            <a:pPr>
              <a:defRPr/>
            </a:pPr>
            <a:r>
              <a:rPr lang="en-US" sz="600" dirty="0">
                <a:latin typeface="Arial" panose="020B0604020202020204" pitchFamily="34" charset="0"/>
                <a:cs typeface="Arial" panose="020B0604020202020204" pitchFamily="34" charset="0"/>
              </a:rPr>
              <a:t>RGB: 114, 114, 215</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7272D7</a:t>
            </a:r>
          </a:p>
        </p:txBody>
      </p:sp>
      <p:sp>
        <p:nvSpPr>
          <p:cNvPr id="31" name="Rectangle 30"/>
          <p:cNvSpPr/>
          <p:nvPr/>
        </p:nvSpPr>
        <p:spPr bwMode="auto">
          <a:xfrm>
            <a:off x="2625240" y="1244069"/>
            <a:ext cx="1085850" cy="756516"/>
          </a:xfrm>
          <a:prstGeom prst="rect">
            <a:avLst/>
          </a:prstGeom>
          <a:solidFill>
            <a:srgbClr val="B9B9E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Purple Tint 2</a:t>
            </a:r>
          </a:p>
          <a:p>
            <a:pPr>
              <a:defRPr/>
            </a:pPr>
            <a:r>
              <a:rPr lang="en-US" sz="600" dirty="0">
                <a:solidFill>
                  <a:schemeClr val="tx1"/>
                </a:solidFill>
                <a:latin typeface="Arial" panose="020B0604020202020204" pitchFamily="34" charset="0"/>
                <a:cs typeface="Arial" panose="020B0604020202020204" pitchFamily="34" charset="0"/>
              </a:rPr>
              <a:t>RGB: 185, 185, 225</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B9B9EB</a:t>
            </a:r>
          </a:p>
        </p:txBody>
      </p:sp>
      <p:sp>
        <p:nvSpPr>
          <p:cNvPr id="32" name="Rectangle 31"/>
          <p:cNvSpPr/>
          <p:nvPr/>
        </p:nvSpPr>
        <p:spPr bwMode="auto">
          <a:xfrm>
            <a:off x="7031199" y="1244069"/>
            <a:ext cx="1085850" cy="756516"/>
          </a:xfrm>
          <a:prstGeom prst="rect">
            <a:avLst/>
          </a:prstGeom>
          <a:solidFill>
            <a:srgbClr val="4040A4"/>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latin typeface="Arial" panose="020B0604020202020204" pitchFamily="34" charset="0"/>
                <a:cs typeface="Arial" panose="020B0604020202020204" pitchFamily="34" charset="0"/>
              </a:rPr>
              <a:t>Data Vis Purple Tint 6</a:t>
            </a:r>
          </a:p>
          <a:p>
            <a:pPr>
              <a:defRPr/>
            </a:pPr>
            <a:r>
              <a:rPr lang="en-US" sz="600" dirty="0">
                <a:latin typeface="Arial" panose="020B0604020202020204" pitchFamily="34" charset="0"/>
                <a:cs typeface="Arial" panose="020B0604020202020204" pitchFamily="34" charset="0"/>
              </a:rPr>
              <a:t>RGB: 64, 64, 164</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4040A4</a:t>
            </a:r>
          </a:p>
        </p:txBody>
      </p:sp>
      <p:sp>
        <p:nvSpPr>
          <p:cNvPr id="33" name="Rectangle 32"/>
          <p:cNvSpPr/>
          <p:nvPr/>
        </p:nvSpPr>
        <p:spPr bwMode="auto">
          <a:xfrm>
            <a:off x="1523207" y="2084593"/>
            <a:ext cx="1085850" cy="756516"/>
          </a:xfrm>
          <a:prstGeom prst="rect">
            <a:avLst/>
          </a:prstGeom>
          <a:solidFill>
            <a:srgbClr val="D3F0D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Green Tint 1</a:t>
            </a:r>
          </a:p>
          <a:p>
            <a:pPr>
              <a:defRPr/>
            </a:pPr>
            <a:r>
              <a:rPr lang="en-US" sz="600" dirty="0">
                <a:solidFill>
                  <a:schemeClr val="tx1"/>
                </a:solidFill>
                <a:latin typeface="Arial" panose="020B0604020202020204" pitchFamily="34" charset="0"/>
                <a:cs typeface="Arial" panose="020B0604020202020204" pitchFamily="34" charset="0"/>
              </a:rPr>
              <a:t>RGB: 210, 239, 223</a:t>
            </a:r>
          </a:p>
          <a:p>
            <a:pPr>
              <a:defRPr/>
            </a:pPr>
            <a:r>
              <a:rPr lang="en-US" sz="600" dirty="0">
                <a:solidFill>
                  <a:schemeClr val="tx1"/>
                </a:solidFill>
                <a:latin typeface="Arial" panose="020B0604020202020204" pitchFamily="34" charset="0"/>
                <a:cs typeface="Arial" panose="020B0604020202020204" pitchFamily="34" charset="0"/>
              </a:rPr>
              <a:t>HEX: D3F0DF</a:t>
            </a:r>
          </a:p>
        </p:txBody>
      </p:sp>
      <p:sp>
        <p:nvSpPr>
          <p:cNvPr id="34" name="Rectangle 33"/>
          <p:cNvSpPr/>
          <p:nvPr/>
        </p:nvSpPr>
        <p:spPr bwMode="auto">
          <a:xfrm>
            <a:off x="3737150" y="2084593"/>
            <a:ext cx="1085850" cy="756516"/>
          </a:xfrm>
          <a:prstGeom prst="rect">
            <a:avLst/>
          </a:prstGeom>
          <a:solidFill>
            <a:srgbClr val="78CF9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Green Tint 3</a:t>
            </a:r>
          </a:p>
          <a:p>
            <a:pPr>
              <a:defRPr/>
            </a:pPr>
            <a:r>
              <a:rPr lang="en-US" sz="600" dirty="0">
                <a:solidFill>
                  <a:schemeClr val="tx1"/>
                </a:solidFill>
                <a:latin typeface="Arial" panose="020B0604020202020204" pitchFamily="34" charset="0"/>
                <a:cs typeface="Arial" panose="020B0604020202020204" pitchFamily="34" charset="0"/>
              </a:rPr>
              <a:t>RGB: 120, 207, 159</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78CF9F</a:t>
            </a:r>
          </a:p>
        </p:txBody>
      </p:sp>
      <p:sp>
        <p:nvSpPr>
          <p:cNvPr id="35" name="Rectangle 34"/>
          <p:cNvSpPr/>
          <p:nvPr/>
        </p:nvSpPr>
        <p:spPr bwMode="auto">
          <a:xfrm>
            <a:off x="8133232" y="2084593"/>
            <a:ext cx="1085850" cy="756516"/>
          </a:xfrm>
          <a:prstGeom prst="rect">
            <a:avLst/>
          </a:prstGeom>
          <a:solidFill>
            <a:srgbClr val="126939"/>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a:t>
            </a:r>
            <a:r>
              <a:rPr lang="en-US" sz="600" dirty="0">
                <a:latin typeface="Arial" panose="020B0604020202020204" pitchFamily="34" charset="0"/>
                <a:cs typeface="Arial" panose="020B0604020202020204" pitchFamily="34" charset="0"/>
              </a:rPr>
              <a:t>7</a:t>
            </a:r>
          </a:p>
          <a:p>
            <a:pPr>
              <a:defRPr/>
            </a:pPr>
            <a:r>
              <a:rPr lang="en-US" sz="600" dirty="0">
                <a:latin typeface="Arial" panose="020B0604020202020204" pitchFamily="34" charset="0"/>
                <a:cs typeface="Arial" panose="020B0604020202020204" pitchFamily="34" charset="0"/>
              </a:rPr>
              <a:t>RGB: 18, 105, 57</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126939</a:t>
            </a:r>
          </a:p>
        </p:txBody>
      </p:sp>
      <p:sp>
        <p:nvSpPr>
          <p:cNvPr id="36" name="Rectangle 35"/>
          <p:cNvSpPr/>
          <p:nvPr/>
        </p:nvSpPr>
        <p:spPr bwMode="auto">
          <a:xfrm>
            <a:off x="5929166" y="2084593"/>
            <a:ext cx="1085850" cy="756516"/>
          </a:xfrm>
          <a:prstGeom prst="rect">
            <a:avLst/>
          </a:prstGeom>
          <a:solidFill>
            <a:srgbClr val="1EAF5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a:t>
            </a:r>
            <a:r>
              <a:rPr lang="en-US" sz="600" dirty="0">
                <a:latin typeface="Arial" panose="020B0604020202020204" pitchFamily="34" charset="0"/>
                <a:cs typeface="Arial" panose="020B0604020202020204" pitchFamily="34" charset="0"/>
              </a:rPr>
              <a:t>5</a:t>
            </a:r>
          </a:p>
          <a:p>
            <a:pPr>
              <a:defRPr/>
            </a:pPr>
            <a:r>
              <a:rPr lang="en-US" sz="600" dirty="0">
                <a:solidFill>
                  <a:schemeClr val="bg1"/>
                </a:solidFill>
                <a:latin typeface="Arial" panose="020B0604020202020204" pitchFamily="34" charset="0"/>
                <a:cs typeface="Arial" panose="020B0604020202020204" pitchFamily="34" charset="0"/>
              </a:rPr>
              <a:t>RGB: 30, 175, 95</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1EAF5F</a:t>
            </a:r>
          </a:p>
        </p:txBody>
      </p:sp>
      <p:sp>
        <p:nvSpPr>
          <p:cNvPr id="37" name="Rectangle 36"/>
          <p:cNvSpPr/>
          <p:nvPr/>
        </p:nvSpPr>
        <p:spPr bwMode="auto">
          <a:xfrm>
            <a:off x="9238779" y="2084593"/>
            <a:ext cx="1085850" cy="756516"/>
          </a:xfrm>
          <a:prstGeom prst="rect">
            <a:avLst/>
          </a:prstGeom>
          <a:solidFill>
            <a:srgbClr val="0B4625"/>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a:t>
            </a:r>
            <a:r>
              <a:rPr lang="en-US" sz="600" dirty="0">
                <a:latin typeface="Arial" panose="020B0604020202020204" pitchFamily="34" charset="0"/>
                <a:cs typeface="Arial" panose="020B0604020202020204" pitchFamily="34" charset="0"/>
              </a:rPr>
              <a:t>8</a:t>
            </a:r>
          </a:p>
          <a:p>
            <a:pPr>
              <a:defRPr/>
            </a:pPr>
            <a:r>
              <a:rPr lang="en-US" sz="600" dirty="0">
                <a:solidFill>
                  <a:schemeClr val="bg1"/>
                </a:solidFill>
                <a:latin typeface="Arial" panose="020B0604020202020204" pitchFamily="34" charset="0"/>
                <a:cs typeface="Arial" panose="020B0604020202020204" pitchFamily="34" charset="0"/>
              </a:rPr>
              <a:t>RGB:12, 70, 38</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0B4625</a:t>
            </a:r>
          </a:p>
        </p:txBody>
      </p:sp>
      <p:sp>
        <p:nvSpPr>
          <p:cNvPr id="38" name="Rectangle 37"/>
          <p:cNvSpPr/>
          <p:nvPr/>
        </p:nvSpPr>
        <p:spPr bwMode="auto">
          <a:xfrm>
            <a:off x="4833158" y="2084593"/>
            <a:ext cx="1085850" cy="756516"/>
          </a:xfrm>
          <a:prstGeom prst="rect">
            <a:avLst/>
          </a:prstGeom>
          <a:solidFill>
            <a:srgbClr val="4ABF7E"/>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4</a:t>
            </a:r>
          </a:p>
          <a:p>
            <a:pPr>
              <a:defRPr/>
            </a:pPr>
            <a:r>
              <a:rPr lang="en-US" sz="600" dirty="0">
                <a:solidFill>
                  <a:schemeClr val="bg1"/>
                </a:solidFill>
                <a:latin typeface="Arial" panose="020B0604020202020204" pitchFamily="34" charset="0"/>
                <a:cs typeface="Arial" panose="020B0604020202020204" pitchFamily="34" charset="0"/>
              </a:rPr>
              <a:t>RGB: 74, 191, 126</a:t>
            </a:r>
            <a:br>
              <a:rPr lang="en-US" sz="600" dirty="0">
                <a:solidFill>
                  <a:schemeClr val="bg1"/>
                </a:solidFill>
                <a:latin typeface="Arial" panose="020B0604020202020204" pitchFamily="34" charset="0"/>
                <a:cs typeface="Arial" panose="020B0604020202020204" pitchFamily="34" charset="0"/>
              </a:rPr>
            </a:br>
            <a:r>
              <a:rPr lang="en-US" sz="600" dirty="0">
                <a:solidFill>
                  <a:schemeClr val="bg1"/>
                </a:solidFill>
                <a:latin typeface="Arial" panose="020B0604020202020204" pitchFamily="34" charset="0"/>
                <a:cs typeface="Arial" panose="020B0604020202020204" pitchFamily="34" charset="0"/>
              </a:rPr>
              <a:t>HEX: 4ABF7E</a:t>
            </a:r>
          </a:p>
        </p:txBody>
      </p:sp>
      <p:sp>
        <p:nvSpPr>
          <p:cNvPr id="39" name="Rectangle 38"/>
          <p:cNvSpPr/>
          <p:nvPr/>
        </p:nvSpPr>
        <p:spPr bwMode="auto">
          <a:xfrm>
            <a:off x="2625240" y="2084593"/>
            <a:ext cx="1085850" cy="756516"/>
          </a:xfrm>
          <a:prstGeom prst="rect">
            <a:avLst/>
          </a:prstGeom>
          <a:solidFill>
            <a:srgbClr val="A6DFB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Green Tint 2</a:t>
            </a:r>
          </a:p>
          <a:p>
            <a:pPr>
              <a:defRPr/>
            </a:pPr>
            <a:r>
              <a:rPr lang="en-US" sz="600" dirty="0">
                <a:solidFill>
                  <a:schemeClr val="tx1"/>
                </a:solidFill>
                <a:latin typeface="Arial" panose="020B0604020202020204" pitchFamily="34" charset="0"/>
                <a:cs typeface="Arial" panose="020B0604020202020204" pitchFamily="34" charset="0"/>
              </a:rPr>
              <a:t>RGB: 165, 223, 191</a:t>
            </a:r>
            <a:br>
              <a:rPr lang="en-US" sz="600" dirty="0">
                <a:solidFill>
                  <a:schemeClr val="tx1"/>
                </a:solidFill>
                <a:latin typeface="Arial" panose="020B0604020202020204" pitchFamily="34" charset="0"/>
                <a:cs typeface="Arial" panose="020B0604020202020204" pitchFamily="34" charset="0"/>
              </a:rPr>
            </a:br>
            <a:r>
              <a:rPr lang="en-US" sz="600" dirty="0">
                <a:solidFill>
                  <a:schemeClr val="tx1"/>
                </a:solidFill>
                <a:latin typeface="Arial" panose="020B0604020202020204" pitchFamily="34" charset="0"/>
                <a:cs typeface="Arial" panose="020B0604020202020204" pitchFamily="34" charset="0"/>
              </a:rPr>
              <a:t>HEX: A6DFBF</a:t>
            </a:r>
          </a:p>
        </p:txBody>
      </p:sp>
      <p:sp>
        <p:nvSpPr>
          <p:cNvPr id="40" name="Rectangle 39"/>
          <p:cNvSpPr/>
          <p:nvPr/>
        </p:nvSpPr>
        <p:spPr bwMode="auto">
          <a:xfrm>
            <a:off x="7031199" y="2084593"/>
            <a:ext cx="1085850" cy="756516"/>
          </a:xfrm>
          <a:prstGeom prst="rect">
            <a:avLst/>
          </a:prstGeom>
          <a:solidFill>
            <a:srgbClr val="188C4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Green Tint </a:t>
            </a:r>
            <a:r>
              <a:rPr lang="en-US" sz="600" dirty="0">
                <a:latin typeface="Arial" panose="020B0604020202020204" pitchFamily="34" charset="0"/>
                <a:cs typeface="Arial" panose="020B0604020202020204" pitchFamily="34" charset="0"/>
              </a:rPr>
              <a:t>6</a:t>
            </a:r>
          </a:p>
          <a:p>
            <a:pPr>
              <a:defRPr/>
            </a:pPr>
            <a:r>
              <a:rPr lang="en-US" sz="600" dirty="0">
                <a:latin typeface="Arial" panose="020B0604020202020204" pitchFamily="34" charset="0"/>
                <a:cs typeface="Arial" panose="020B0604020202020204" pitchFamily="34" charset="0"/>
              </a:rPr>
              <a:t>RGB: 24, 140, 76</a:t>
            </a:r>
            <a:br>
              <a:rPr lang="en-US" sz="600" dirty="0">
                <a:latin typeface="Arial" panose="020B0604020202020204" pitchFamily="34" charset="0"/>
                <a:cs typeface="Arial" panose="020B0604020202020204" pitchFamily="34" charset="0"/>
              </a:rPr>
            </a:br>
            <a:r>
              <a:rPr lang="en-US" sz="600" dirty="0">
                <a:latin typeface="Arial" panose="020B0604020202020204" pitchFamily="34" charset="0"/>
                <a:cs typeface="Arial" panose="020B0604020202020204" pitchFamily="34" charset="0"/>
              </a:rPr>
              <a:t>HEX: 188C4B </a:t>
            </a:r>
          </a:p>
        </p:txBody>
      </p:sp>
      <p:sp>
        <p:nvSpPr>
          <p:cNvPr id="53" name="Rectangle 52"/>
          <p:cNvSpPr/>
          <p:nvPr/>
        </p:nvSpPr>
        <p:spPr bwMode="auto">
          <a:xfrm>
            <a:off x="1523207" y="4728471"/>
            <a:ext cx="1085850" cy="756516"/>
          </a:xfrm>
          <a:prstGeom prst="rect">
            <a:avLst/>
          </a:prstGeom>
          <a:solidFill>
            <a:srgbClr val="E8EAEB"/>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Gray Tint 1</a:t>
            </a:r>
          </a:p>
          <a:p>
            <a:pPr>
              <a:defRPr/>
            </a:pPr>
            <a:r>
              <a:rPr lang="en-US" sz="600" dirty="0">
                <a:solidFill>
                  <a:schemeClr val="tx1"/>
                </a:solidFill>
                <a:latin typeface="Arial" panose="020B0604020202020204" pitchFamily="34" charset="0"/>
                <a:cs typeface="Arial" panose="020B0604020202020204" pitchFamily="34" charset="0"/>
              </a:rPr>
              <a:t>RGB: 232,234,235</a:t>
            </a:r>
          </a:p>
          <a:p>
            <a:pPr>
              <a:defRPr/>
            </a:pPr>
            <a:r>
              <a:rPr lang="en-US" sz="600" dirty="0">
                <a:solidFill>
                  <a:schemeClr val="tx1"/>
                </a:solidFill>
                <a:latin typeface="Arial" panose="020B0604020202020204" pitchFamily="34" charset="0"/>
                <a:cs typeface="Arial" panose="020B0604020202020204" pitchFamily="34" charset="0"/>
              </a:rPr>
              <a:t>HEX: E8EAEB</a:t>
            </a:r>
          </a:p>
        </p:txBody>
      </p:sp>
      <p:sp>
        <p:nvSpPr>
          <p:cNvPr id="54" name="Rectangle 53"/>
          <p:cNvSpPr/>
          <p:nvPr/>
        </p:nvSpPr>
        <p:spPr bwMode="auto">
          <a:xfrm>
            <a:off x="3737150" y="4728471"/>
            <a:ext cx="1085850" cy="756516"/>
          </a:xfrm>
          <a:prstGeom prst="rect">
            <a:avLst/>
          </a:prstGeom>
          <a:solidFill>
            <a:srgbClr val="B5B8B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Gray Tint 3</a:t>
            </a:r>
          </a:p>
          <a:p>
            <a:pPr>
              <a:defRPr/>
            </a:pPr>
            <a:r>
              <a:rPr lang="en-US" sz="600" dirty="0">
                <a:solidFill>
                  <a:schemeClr val="tx1"/>
                </a:solidFill>
                <a:latin typeface="Arial" panose="020B0604020202020204" pitchFamily="34" charset="0"/>
                <a:cs typeface="Arial" panose="020B0604020202020204" pitchFamily="34" charset="0"/>
              </a:rPr>
              <a:t>RGB: 181,184,191</a:t>
            </a:r>
          </a:p>
          <a:p>
            <a:pPr>
              <a:defRPr/>
            </a:pPr>
            <a:r>
              <a:rPr lang="en-US" sz="600" dirty="0">
                <a:solidFill>
                  <a:schemeClr val="tx1"/>
                </a:solidFill>
                <a:latin typeface="Arial" panose="020B0604020202020204" pitchFamily="34" charset="0"/>
                <a:cs typeface="Arial" panose="020B0604020202020204" pitchFamily="34" charset="0"/>
              </a:rPr>
              <a:t>HEX: B5B8BF</a:t>
            </a:r>
          </a:p>
        </p:txBody>
      </p:sp>
      <p:sp>
        <p:nvSpPr>
          <p:cNvPr id="55" name="Rectangle 54"/>
          <p:cNvSpPr/>
          <p:nvPr/>
        </p:nvSpPr>
        <p:spPr bwMode="auto">
          <a:xfrm>
            <a:off x="8133232" y="4728471"/>
            <a:ext cx="1085850" cy="756516"/>
          </a:xfrm>
          <a:prstGeom prst="rect">
            <a:avLst/>
          </a:prstGeom>
          <a:solidFill>
            <a:srgbClr val="383F4C"/>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7</a:t>
            </a:r>
          </a:p>
          <a:p>
            <a:pPr>
              <a:defRPr/>
            </a:pPr>
            <a:r>
              <a:rPr lang="en-US" sz="600" dirty="0">
                <a:latin typeface="Arial" panose="020B0604020202020204" pitchFamily="34" charset="0"/>
                <a:cs typeface="Arial" panose="020B0604020202020204" pitchFamily="34" charset="0"/>
              </a:rPr>
              <a:t>RGB: 56, 63, 76</a:t>
            </a:r>
          </a:p>
          <a:p>
            <a:pPr>
              <a:defRPr/>
            </a:pPr>
            <a:r>
              <a:rPr lang="en-US" sz="600" dirty="0">
                <a:latin typeface="Arial" panose="020B0604020202020204" pitchFamily="34" charset="0"/>
                <a:cs typeface="Arial" panose="020B0604020202020204" pitchFamily="34" charset="0"/>
              </a:rPr>
              <a:t>HEX: 383F4C</a:t>
            </a:r>
          </a:p>
        </p:txBody>
      </p:sp>
      <p:sp>
        <p:nvSpPr>
          <p:cNvPr id="56" name="Rectangle 55"/>
          <p:cNvSpPr/>
          <p:nvPr/>
        </p:nvSpPr>
        <p:spPr bwMode="auto">
          <a:xfrm>
            <a:off x="5929166" y="4728471"/>
            <a:ext cx="1085850" cy="756516"/>
          </a:xfrm>
          <a:prstGeom prst="rect">
            <a:avLst/>
          </a:prstGeom>
          <a:solidFill>
            <a:srgbClr val="6A727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5</a:t>
            </a:r>
          </a:p>
          <a:p>
            <a:pPr>
              <a:defRPr/>
            </a:pPr>
            <a:r>
              <a:rPr lang="en-US" sz="600" dirty="0">
                <a:latin typeface="Arial" panose="020B0604020202020204" pitchFamily="34" charset="0"/>
                <a:cs typeface="Arial" panose="020B0604020202020204" pitchFamily="34" charset="0"/>
              </a:rPr>
              <a:t>RGB: 106,114,127</a:t>
            </a:r>
          </a:p>
          <a:p>
            <a:pPr>
              <a:defRPr/>
            </a:pPr>
            <a:r>
              <a:rPr lang="en-US" sz="600" dirty="0">
                <a:latin typeface="Arial" panose="020B0604020202020204" pitchFamily="34" charset="0"/>
                <a:cs typeface="Arial" panose="020B0604020202020204" pitchFamily="34" charset="0"/>
              </a:rPr>
              <a:t>HEX: 6B727F</a:t>
            </a:r>
          </a:p>
        </p:txBody>
      </p:sp>
      <p:sp>
        <p:nvSpPr>
          <p:cNvPr id="57" name="Rectangle 56"/>
          <p:cNvSpPr/>
          <p:nvPr/>
        </p:nvSpPr>
        <p:spPr bwMode="auto">
          <a:xfrm>
            <a:off x="9238779" y="4728471"/>
            <a:ext cx="1085850" cy="756516"/>
          </a:xfrm>
          <a:prstGeom prst="rect">
            <a:avLst/>
          </a:prstGeom>
          <a:solidFill>
            <a:srgbClr val="2A2F39"/>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8</a:t>
            </a:r>
          </a:p>
          <a:p>
            <a:pPr>
              <a:defRPr/>
            </a:pPr>
            <a:r>
              <a:rPr lang="en-US" sz="600" dirty="0">
                <a:latin typeface="Arial" panose="020B0604020202020204" pitchFamily="34" charset="0"/>
                <a:cs typeface="Arial" panose="020B0604020202020204" pitchFamily="34" charset="0"/>
              </a:rPr>
              <a:t>RGB: 42,47,57</a:t>
            </a:r>
          </a:p>
          <a:p>
            <a:pPr>
              <a:defRPr/>
            </a:pPr>
            <a:r>
              <a:rPr lang="en-US" sz="600" dirty="0">
                <a:latin typeface="Arial" panose="020B0604020202020204" pitchFamily="34" charset="0"/>
                <a:cs typeface="Arial" panose="020B0604020202020204" pitchFamily="34" charset="0"/>
              </a:rPr>
              <a:t>HEX: 2A2F39</a:t>
            </a:r>
          </a:p>
        </p:txBody>
      </p:sp>
      <p:sp>
        <p:nvSpPr>
          <p:cNvPr id="58" name="Rectangle 57"/>
          <p:cNvSpPr/>
          <p:nvPr/>
        </p:nvSpPr>
        <p:spPr bwMode="auto">
          <a:xfrm>
            <a:off x="4833158" y="4728471"/>
            <a:ext cx="1085850" cy="756516"/>
          </a:xfrm>
          <a:prstGeom prst="rect">
            <a:avLst/>
          </a:prstGeom>
          <a:solidFill>
            <a:srgbClr val="90959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4</a:t>
            </a:r>
          </a:p>
          <a:p>
            <a:pPr>
              <a:defRPr/>
            </a:pPr>
            <a:r>
              <a:rPr lang="en-US" sz="600" dirty="0">
                <a:latin typeface="Arial" panose="020B0604020202020204" pitchFamily="34" charset="0"/>
                <a:cs typeface="Arial" panose="020B0604020202020204" pitchFamily="34" charset="0"/>
              </a:rPr>
              <a:t>RGB: 144,149,159</a:t>
            </a:r>
          </a:p>
          <a:p>
            <a:pPr>
              <a:defRPr/>
            </a:pPr>
            <a:r>
              <a:rPr lang="en-US" sz="600" dirty="0">
                <a:latin typeface="Arial" panose="020B0604020202020204" pitchFamily="34" charset="0"/>
                <a:cs typeface="Arial" panose="020B0604020202020204" pitchFamily="34" charset="0"/>
              </a:rPr>
              <a:t>HEX: 90959F</a:t>
            </a:r>
          </a:p>
        </p:txBody>
      </p:sp>
      <p:sp>
        <p:nvSpPr>
          <p:cNvPr id="59" name="Rectangle 58"/>
          <p:cNvSpPr/>
          <p:nvPr/>
        </p:nvSpPr>
        <p:spPr bwMode="auto">
          <a:xfrm>
            <a:off x="2625240" y="4728471"/>
            <a:ext cx="1085850" cy="756516"/>
          </a:xfrm>
          <a:prstGeom prst="rect">
            <a:avLst/>
          </a:prstGeom>
          <a:solidFill>
            <a:srgbClr val="DADBDF"/>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tx1"/>
                </a:solidFill>
                <a:latin typeface="Arial" panose="020B0604020202020204" pitchFamily="34" charset="0"/>
                <a:cs typeface="Arial" panose="020B0604020202020204" pitchFamily="34" charset="0"/>
              </a:rPr>
              <a:t>Data Vis Gray Tint 2</a:t>
            </a:r>
          </a:p>
          <a:p>
            <a:pPr>
              <a:defRPr/>
            </a:pPr>
            <a:r>
              <a:rPr lang="en-US" sz="600" dirty="0">
                <a:solidFill>
                  <a:schemeClr val="tx1"/>
                </a:solidFill>
                <a:latin typeface="Arial" panose="020B0604020202020204" pitchFamily="34" charset="0"/>
                <a:cs typeface="Arial" panose="020B0604020202020204" pitchFamily="34" charset="0"/>
              </a:rPr>
              <a:t>RGB: 218,219,223</a:t>
            </a:r>
          </a:p>
          <a:p>
            <a:pPr>
              <a:defRPr/>
            </a:pPr>
            <a:r>
              <a:rPr lang="en-US" sz="600" dirty="0">
                <a:solidFill>
                  <a:schemeClr val="tx1"/>
                </a:solidFill>
                <a:latin typeface="Arial" panose="020B0604020202020204" pitchFamily="34" charset="0"/>
                <a:cs typeface="Arial" panose="020B0604020202020204" pitchFamily="34" charset="0"/>
              </a:rPr>
              <a:t>HEX: DADBDF</a:t>
            </a:r>
          </a:p>
        </p:txBody>
      </p:sp>
      <p:sp>
        <p:nvSpPr>
          <p:cNvPr id="60" name="Rectangle 59"/>
          <p:cNvSpPr/>
          <p:nvPr/>
        </p:nvSpPr>
        <p:spPr bwMode="auto">
          <a:xfrm>
            <a:off x="7031199" y="4728471"/>
            <a:ext cx="1085850" cy="756516"/>
          </a:xfrm>
          <a:prstGeom prst="rect">
            <a:avLst/>
          </a:prstGeom>
          <a:solidFill>
            <a:srgbClr val="464F61"/>
          </a:solidFill>
          <a:ln>
            <a:noFill/>
          </a:ln>
          <a:effectLst/>
        </p:spPr>
        <p:style>
          <a:lnRef idx="1">
            <a:schemeClr val="accent1"/>
          </a:lnRef>
          <a:fillRef idx="3">
            <a:schemeClr val="accent1"/>
          </a:fillRef>
          <a:effectRef idx="2">
            <a:schemeClr val="accent1"/>
          </a:effectRef>
          <a:fontRef idx="minor">
            <a:schemeClr val="lt1"/>
          </a:fontRef>
        </p:style>
        <p:txBody>
          <a:bodyPr tIns="91440" rIns="0" bIns="0"/>
          <a:lstStyle/>
          <a:p>
            <a:pPr>
              <a:defRPr/>
            </a:pPr>
            <a:r>
              <a:rPr lang="en-US" sz="600" dirty="0">
                <a:solidFill>
                  <a:schemeClr val="bg1"/>
                </a:solidFill>
                <a:latin typeface="Arial" panose="020B0604020202020204" pitchFamily="34" charset="0"/>
                <a:cs typeface="Arial" panose="020B0604020202020204" pitchFamily="34" charset="0"/>
              </a:rPr>
              <a:t>Data Vis Gray Tint </a:t>
            </a:r>
            <a:r>
              <a:rPr lang="en-US" sz="600" dirty="0">
                <a:latin typeface="Arial" panose="020B0604020202020204" pitchFamily="34" charset="0"/>
                <a:cs typeface="Arial" panose="020B0604020202020204" pitchFamily="34" charset="0"/>
              </a:rPr>
              <a:t>6</a:t>
            </a:r>
          </a:p>
          <a:p>
            <a:pPr>
              <a:defRPr/>
            </a:pPr>
            <a:r>
              <a:rPr lang="en-US" sz="600" dirty="0">
                <a:latin typeface="Arial" panose="020B0604020202020204" pitchFamily="34" charset="0"/>
                <a:cs typeface="Arial" panose="020B0604020202020204" pitchFamily="34" charset="0"/>
              </a:rPr>
              <a:t>RGB: 168,0,30</a:t>
            </a:r>
          </a:p>
          <a:p>
            <a:pPr>
              <a:defRPr/>
            </a:pPr>
            <a:r>
              <a:rPr lang="en-US" sz="600" dirty="0">
                <a:latin typeface="Arial" panose="020B0604020202020204" pitchFamily="34" charset="0"/>
                <a:cs typeface="Arial" panose="020B0604020202020204" pitchFamily="34" charset="0"/>
              </a:rPr>
              <a:t>HEX: 464F61 </a:t>
            </a:r>
          </a:p>
        </p:txBody>
      </p:sp>
      <p:sp>
        <p:nvSpPr>
          <p:cNvPr id="61" name="TextBox 60"/>
          <p:cNvSpPr txBox="1"/>
          <p:nvPr/>
        </p:nvSpPr>
        <p:spPr>
          <a:xfrm rot="16200000">
            <a:off x="18643" y="2357203"/>
            <a:ext cx="2437563" cy="211295"/>
          </a:xfrm>
          <a:prstGeom prst="rect">
            <a:avLst/>
          </a:prstGeom>
          <a:noFill/>
        </p:spPr>
        <p:txBody>
          <a:bodyPr wrap="square" lIns="0" tIns="0" rIns="0" bIns="0" rtlCol="0">
            <a:noAutofit/>
          </a:bodyPr>
          <a:lstStyle/>
          <a:p>
            <a:pPr algn="ctr"/>
            <a:r>
              <a:rPr lang="en-US" sz="1000" dirty="0">
                <a:solidFill>
                  <a:schemeClr val="tx2"/>
                </a:solidFill>
                <a:latin typeface="+mn-lt"/>
              </a:rPr>
              <a:t>Priority Data Vis colors</a:t>
            </a:r>
          </a:p>
        </p:txBody>
      </p:sp>
      <p:cxnSp>
        <p:nvCxnSpPr>
          <p:cNvPr id="63" name="Straight Connector 62"/>
          <p:cNvCxnSpPr/>
          <p:nvPr/>
        </p:nvCxnSpPr>
        <p:spPr>
          <a:xfrm>
            <a:off x="1343072" y="1244069"/>
            <a:ext cx="0" cy="2454372"/>
          </a:xfrm>
          <a:prstGeom prst="line">
            <a:avLst/>
          </a:prstGeom>
          <a:ln w="9525">
            <a:solidFill>
              <a:srgbClr val="454E60"/>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335621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TH: TOC, short">
    <p:spTree>
      <p:nvGrpSpPr>
        <p:cNvPr id="1" name=""/>
        <p:cNvGrpSpPr/>
        <p:nvPr/>
      </p:nvGrpSpPr>
      <p:grpSpPr>
        <a:xfrm>
          <a:off x="0" y="0"/>
          <a:ext cx="0" cy="0"/>
          <a:chOff x="0" y="0"/>
          <a:chExt cx="0" cy="0"/>
        </a:xfrm>
      </p:grpSpPr>
      <p:sp>
        <p:nvSpPr>
          <p:cNvPr id="3" name="Text Placeholder 4"/>
          <p:cNvSpPr>
            <a:spLocks noGrp="1"/>
          </p:cNvSpPr>
          <p:nvPr>
            <p:ph type="body" sz="quarter" idx="13" hasCustomPrompt="1"/>
          </p:nvPr>
        </p:nvSpPr>
        <p:spPr>
          <a:xfrm>
            <a:off x="2680138" y="4767068"/>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4" name="Text Placeholder 4"/>
          <p:cNvSpPr>
            <a:spLocks noGrp="1"/>
          </p:cNvSpPr>
          <p:nvPr>
            <p:ph type="body" sz="quarter" idx="15" hasCustomPrompt="1"/>
          </p:nvPr>
        </p:nvSpPr>
        <p:spPr>
          <a:xfrm>
            <a:off x="2680138" y="5404680"/>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5" name="Rectangle 4"/>
          <p:cNvSpPr/>
          <p:nvPr/>
        </p:nvSpPr>
        <p:spPr>
          <a:xfrm>
            <a:off x="532737" y="6257676"/>
            <a:ext cx="11131826" cy="461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p:cNvSpPr>
            <a:spLocks noGrp="1"/>
          </p:cNvSpPr>
          <p:nvPr>
            <p:ph type="body" sz="quarter" idx="20" hasCustomPrompt="1"/>
          </p:nvPr>
        </p:nvSpPr>
        <p:spPr>
          <a:xfrm>
            <a:off x="2680138" y="3486324"/>
            <a:ext cx="7034924" cy="538920"/>
          </a:xfrm>
          <a:prstGeom prst="rect">
            <a:avLst/>
          </a:prstGeom>
        </p:spPr>
        <p:txBody>
          <a:bodyPr lIns="0" tIns="0" rIns="0" bIns="0"/>
          <a:lstStyle>
            <a:lvl1pPr>
              <a:defRPr sz="3200">
                <a:solidFill>
                  <a:schemeClr val="tx1"/>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active</a:t>
            </a:r>
            <a:endParaRPr lang="en-US" sz="1400" dirty="0">
              <a:latin typeface="Arial" panose="020B0604020202020204" pitchFamily="34" charset="0"/>
              <a:cs typeface="Arial" panose="020B0604020202020204" pitchFamily="34" charset="0"/>
            </a:endParaRPr>
          </a:p>
        </p:txBody>
      </p:sp>
      <p:sp>
        <p:nvSpPr>
          <p:cNvPr id="7" name="Text Placeholder 4"/>
          <p:cNvSpPr>
            <a:spLocks noGrp="1"/>
          </p:cNvSpPr>
          <p:nvPr>
            <p:ph type="body" sz="quarter" idx="21" hasCustomPrompt="1"/>
          </p:nvPr>
        </p:nvSpPr>
        <p:spPr>
          <a:xfrm>
            <a:off x="2680138" y="4123487"/>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8" name="Text Placeholder 4"/>
          <p:cNvSpPr>
            <a:spLocks noGrp="1"/>
          </p:cNvSpPr>
          <p:nvPr>
            <p:ph type="body" sz="quarter" idx="25" hasCustomPrompt="1"/>
          </p:nvPr>
        </p:nvSpPr>
        <p:spPr>
          <a:xfrm>
            <a:off x="762000" y="3486324"/>
            <a:ext cx="633248" cy="538920"/>
          </a:xfrm>
          <a:prstGeom prst="rect">
            <a:avLst/>
          </a:prstGeom>
        </p:spPr>
        <p:txBody>
          <a:bodyPr lIns="0" tIns="0" rIns="0" bIns="0"/>
          <a:lstStyle>
            <a:lvl1pPr>
              <a:defRPr sz="3200">
                <a:solidFill>
                  <a:schemeClr val="accent1"/>
                </a:solidFill>
              </a:defRPr>
            </a:lvl1pPr>
          </a:lstStyle>
          <a:p>
            <a:pPr lvl="0"/>
            <a:r>
              <a:rPr lang="en-US" dirty="0"/>
              <a:t>1</a:t>
            </a:r>
          </a:p>
        </p:txBody>
      </p:sp>
      <p:sp>
        <p:nvSpPr>
          <p:cNvPr id="9" name="Text Placeholder 4"/>
          <p:cNvSpPr>
            <a:spLocks noGrp="1"/>
          </p:cNvSpPr>
          <p:nvPr>
            <p:ph type="body" sz="quarter" idx="26" hasCustomPrompt="1"/>
          </p:nvPr>
        </p:nvSpPr>
        <p:spPr>
          <a:xfrm>
            <a:off x="762000" y="4124644"/>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2</a:t>
            </a:r>
          </a:p>
        </p:txBody>
      </p:sp>
      <p:sp>
        <p:nvSpPr>
          <p:cNvPr id="10" name="Text Placeholder 4"/>
          <p:cNvSpPr>
            <a:spLocks noGrp="1"/>
          </p:cNvSpPr>
          <p:nvPr>
            <p:ph type="body" sz="quarter" idx="27" hasCustomPrompt="1"/>
          </p:nvPr>
        </p:nvSpPr>
        <p:spPr>
          <a:xfrm>
            <a:off x="762000" y="4767068"/>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3</a:t>
            </a:r>
          </a:p>
        </p:txBody>
      </p:sp>
      <p:sp>
        <p:nvSpPr>
          <p:cNvPr id="11" name="Text Placeholder 4"/>
          <p:cNvSpPr>
            <a:spLocks noGrp="1"/>
          </p:cNvSpPr>
          <p:nvPr>
            <p:ph type="body" sz="quarter" idx="28" hasCustomPrompt="1"/>
          </p:nvPr>
        </p:nvSpPr>
        <p:spPr>
          <a:xfrm>
            <a:off x="762000" y="5404680"/>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4</a:t>
            </a:r>
          </a:p>
        </p:txBody>
      </p:sp>
    </p:spTree>
    <p:extLst>
      <p:ext uri="{BB962C8B-B14F-4D97-AF65-F5344CB8AC3E}">
        <p14:creationId xmlns:p14="http://schemas.microsoft.com/office/powerpoint/2010/main" val="115743591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TH: TOC, lon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762000" y="931587"/>
            <a:ext cx="633248" cy="538920"/>
          </a:xfrm>
          <a:prstGeom prst="rect">
            <a:avLst/>
          </a:prstGeom>
        </p:spPr>
        <p:txBody>
          <a:bodyPr lIns="0" tIns="0" rIns="0" bIns="0"/>
          <a:lstStyle>
            <a:lvl1pPr>
              <a:defRPr sz="3200">
                <a:solidFill>
                  <a:schemeClr val="accent1"/>
                </a:solidFill>
              </a:defRPr>
            </a:lvl1pPr>
          </a:lstStyle>
          <a:p>
            <a:pPr lvl="0"/>
            <a:r>
              <a:rPr lang="en-US" dirty="0"/>
              <a:t>1</a:t>
            </a:r>
          </a:p>
        </p:txBody>
      </p:sp>
      <p:sp>
        <p:nvSpPr>
          <p:cNvPr id="4" name="Text Placeholder 4"/>
          <p:cNvSpPr>
            <a:spLocks noGrp="1"/>
          </p:cNvSpPr>
          <p:nvPr>
            <p:ph type="body" sz="quarter" idx="11" hasCustomPrompt="1"/>
          </p:nvPr>
        </p:nvSpPr>
        <p:spPr>
          <a:xfrm>
            <a:off x="2680138" y="931587"/>
            <a:ext cx="7034924" cy="538920"/>
          </a:xfrm>
          <a:prstGeom prst="rect">
            <a:avLst/>
          </a:prstGeom>
        </p:spPr>
        <p:txBody>
          <a:bodyPr lIns="0" tIns="0" rIns="0" bIns="0"/>
          <a:lstStyle>
            <a:lvl1pPr>
              <a:defRPr sz="3200">
                <a:solidFill>
                  <a:schemeClr val="tx1"/>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active</a:t>
            </a:r>
            <a:endParaRPr lang="en-US" sz="1400"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2" hasCustomPrompt="1"/>
          </p:nvPr>
        </p:nvSpPr>
        <p:spPr>
          <a:xfrm>
            <a:off x="762000" y="1569907"/>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2</a:t>
            </a:r>
          </a:p>
        </p:txBody>
      </p:sp>
      <p:sp>
        <p:nvSpPr>
          <p:cNvPr id="6" name="Text Placeholder 4"/>
          <p:cNvSpPr>
            <a:spLocks noGrp="1"/>
          </p:cNvSpPr>
          <p:nvPr>
            <p:ph type="body" sz="quarter" idx="13" hasCustomPrompt="1"/>
          </p:nvPr>
        </p:nvSpPr>
        <p:spPr>
          <a:xfrm>
            <a:off x="2680138" y="4767068"/>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7" name="Text Placeholder 4"/>
          <p:cNvSpPr>
            <a:spLocks noGrp="1"/>
          </p:cNvSpPr>
          <p:nvPr>
            <p:ph type="body" sz="quarter" idx="14" hasCustomPrompt="1"/>
          </p:nvPr>
        </p:nvSpPr>
        <p:spPr>
          <a:xfrm>
            <a:off x="762000" y="2213562"/>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3</a:t>
            </a:r>
          </a:p>
        </p:txBody>
      </p:sp>
      <p:sp>
        <p:nvSpPr>
          <p:cNvPr id="8" name="Text Placeholder 4"/>
          <p:cNvSpPr>
            <a:spLocks noGrp="1"/>
          </p:cNvSpPr>
          <p:nvPr>
            <p:ph type="body" sz="quarter" idx="15" hasCustomPrompt="1"/>
          </p:nvPr>
        </p:nvSpPr>
        <p:spPr>
          <a:xfrm>
            <a:off x="2680138" y="5404680"/>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9" name="Text Placeholder 4"/>
          <p:cNvSpPr>
            <a:spLocks noGrp="1"/>
          </p:cNvSpPr>
          <p:nvPr>
            <p:ph type="body" sz="quarter" idx="16" hasCustomPrompt="1"/>
          </p:nvPr>
        </p:nvSpPr>
        <p:spPr>
          <a:xfrm>
            <a:off x="762000" y="2849943"/>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4</a:t>
            </a:r>
          </a:p>
        </p:txBody>
      </p:sp>
      <p:sp>
        <p:nvSpPr>
          <p:cNvPr id="10" name="Rectangle 9"/>
          <p:cNvSpPr/>
          <p:nvPr/>
        </p:nvSpPr>
        <p:spPr>
          <a:xfrm>
            <a:off x="532737" y="6257676"/>
            <a:ext cx="11131826" cy="461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4"/>
          <p:cNvSpPr>
            <a:spLocks noGrp="1"/>
          </p:cNvSpPr>
          <p:nvPr>
            <p:ph type="body" sz="quarter" idx="20" hasCustomPrompt="1"/>
          </p:nvPr>
        </p:nvSpPr>
        <p:spPr>
          <a:xfrm>
            <a:off x="2680138" y="3486324"/>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2" name="Text Placeholder 4"/>
          <p:cNvSpPr>
            <a:spLocks noGrp="1"/>
          </p:cNvSpPr>
          <p:nvPr>
            <p:ph type="body" sz="quarter" idx="21" hasCustomPrompt="1"/>
          </p:nvPr>
        </p:nvSpPr>
        <p:spPr>
          <a:xfrm>
            <a:off x="2680138" y="4123487"/>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3" name="Text Placeholder 4"/>
          <p:cNvSpPr>
            <a:spLocks noGrp="1"/>
          </p:cNvSpPr>
          <p:nvPr>
            <p:ph type="body" sz="quarter" idx="22" hasCustomPrompt="1"/>
          </p:nvPr>
        </p:nvSpPr>
        <p:spPr>
          <a:xfrm>
            <a:off x="2680138" y="2849943"/>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4" name="Text Placeholder 4"/>
          <p:cNvSpPr>
            <a:spLocks noGrp="1"/>
          </p:cNvSpPr>
          <p:nvPr>
            <p:ph type="body" sz="quarter" idx="23" hasCustomPrompt="1"/>
          </p:nvPr>
        </p:nvSpPr>
        <p:spPr>
          <a:xfrm>
            <a:off x="2680138" y="1569907"/>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5" name="Text Placeholder 4"/>
          <p:cNvSpPr>
            <a:spLocks noGrp="1"/>
          </p:cNvSpPr>
          <p:nvPr>
            <p:ph type="body" sz="quarter" idx="24" hasCustomPrompt="1"/>
          </p:nvPr>
        </p:nvSpPr>
        <p:spPr>
          <a:xfrm>
            <a:off x="2680138" y="2213562"/>
            <a:ext cx="7034924" cy="538920"/>
          </a:xfrm>
          <a:prstGeom prst="rect">
            <a:avLst/>
          </a:prstGeom>
        </p:spPr>
        <p:txBody>
          <a:bodyPr lIns="0" tIns="0" rIns="0" bIns="0"/>
          <a:lstStyle>
            <a:lvl1pPr>
              <a:defRPr sz="3200">
                <a:solidFill>
                  <a:schemeClr val="bg1">
                    <a:lumMod val="75000"/>
                  </a:schemeClr>
                </a:solidFill>
              </a:defRPr>
            </a:lvl1pPr>
          </a:lstStyle>
          <a:p>
            <a:pPr>
              <a:lnSpc>
                <a:spcPts val="4000"/>
              </a:lnSpc>
              <a:spcAft>
                <a:spcPts val="1200"/>
              </a:spcAft>
            </a:pPr>
            <a:r>
              <a:rPr lang="en-US" sz="3200" dirty="0">
                <a:latin typeface="Arial" panose="020B0604020202020204" pitchFamily="34" charset="0"/>
                <a:cs typeface="Arial" panose="020B0604020202020204" pitchFamily="34" charset="0"/>
              </a:rPr>
              <a:t>Section Title – not active</a:t>
            </a:r>
            <a:endParaRPr lang="en-US" sz="1400" dirty="0">
              <a:latin typeface="Arial" panose="020B0604020202020204" pitchFamily="34" charset="0"/>
              <a:cs typeface="Arial" panose="020B0604020202020204" pitchFamily="34" charset="0"/>
            </a:endParaRPr>
          </a:p>
        </p:txBody>
      </p:sp>
      <p:sp>
        <p:nvSpPr>
          <p:cNvPr id="16" name="Text Placeholder 4"/>
          <p:cNvSpPr>
            <a:spLocks noGrp="1"/>
          </p:cNvSpPr>
          <p:nvPr>
            <p:ph type="body" sz="quarter" idx="25" hasCustomPrompt="1"/>
          </p:nvPr>
        </p:nvSpPr>
        <p:spPr>
          <a:xfrm>
            <a:off x="762000" y="3486324"/>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5</a:t>
            </a:r>
          </a:p>
        </p:txBody>
      </p:sp>
      <p:sp>
        <p:nvSpPr>
          <p:cNvPr id="17" name="Text Placeholder 4"/>
          <p:cNvSpPr>
            <a:spLocks noGrp="1"/>
          </p:cNvSpPr>
          <p:nvPr>
            <p:ph type="body" sz="quarter" idx="26" hasCustomPrompt="1"/>
          </p:nvPr>
        </p:nvSpPr>
        <p:spPr>
          <a:xfrm>
            <a:off x="762000" y="4124644"/>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6</a:t>
            </a:r>
          </a:p>
        </p:txBody>
      </p:sp>
      <p:sp>
        <p:nvSpPr>
          <p:cNvPr id="18" name="Text Placeholder 4"/>
          <p:cNvSpPr>
            <a:spLocks noGrp="1"/>
          </p:cNvSpPr>
          <p:nvPr>
            <p:ph type="body" sz="quarter" idx="27" hasCustomPrompt="1"/>
          </p:nvPr>
        </p:nvSpPr>
        <p:spPr>
          <a:xfrm>
            <a:off x="762000" y="4767068"/>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7</a:t>
            </a:r>
          </a:p>
        </p:txBody>
      </p:sp>
      <p:sp>
        <p:nvSpPr>
          <p:cNvPr id="19" name="Text Placeholder 4"/>
          <p:cNvSpPr>
            <a:spLocks noGrp="1"/>
          </p:cNvSpPr>
          <p:nvPr>
            <p:ph type="body" sz="quarter" idx="28" hasCustomPrompt="1"/>
          </p:nvPr>
        </p:nvSpPr>
        <p:spPr>
          <a:xfrm>
            <a:off x="762000" y="5404680"/>
            <a:ext cx="633248" cy="538920"/>
          </a:xfrm>
          <a:prstGeom prst="rect">
            <a:avLst/>
          </a:prstGeom>
        </p:spPr>
        <p:txBody>
          <a:bodyPr lIns="0" tIns="0" rIns="0" bIns="0"/>
          <a:lstStyle>
            <a:lvl1pPr>
              <a:defRPr sz="3200">
                <a:solidFill>
                  <a:schemeClr val="accent1">
                    <a:lumMod val="40000"/>
                    <a:lumOff val="60000"/>
                  </a:schemeClr>
                </a:solidFill>
              </a:defRPr>
            </a:lvl1pPr>
          </a:lstStyle>
          <a:p>
            <a:pPr lvl="0"/>
            <a:r>
              <a:rPr lang="en-US" dirty="0"/>
              <a:t>8</a:t>
            </a:r>
          </a:p>
        </p:txBody>
      </p:sp>
    </p:spTree>
    <p:extLst>
      <p:ext uri="{BB962C8B-B14F-4D97-AF65-F5344CB8AC3E}">
        <p14:creationId xmlns:p14="http://schemas.microsoft.com/office/powerpoint/2010/main" val="147199557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TH: Red Section Brea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p>
        </p:txBody>
      </p:sp>
      <p:sp>
        <p:nvSpPr>
          <p:cNvPr id="7" name="Text Placeholder 10"/>
          <p:cNvSpPr>
            <a:spLocks noGrp="1"/>
          </p:cNvSpPr>
          <p:nvPr>
            <p:ph type="body" sz="quarter" idx="13" hasCustomPrompt="1"/>
          </p:nvPr>
        </p:nvSpPr>
        <p:spPr>
          <a:xfrm>
            <a:off x="762000" y="838200"/>
            <a:ext cx="8829545" cy="2819400"/>
          </a:xfrm>
          <a:prstGeom prst="rect">
            <a:avLst/>
          </a:prstGeom>
        </p:spPr>
        <p:txBody>
          <a:bodyPr lIns="0" tIns="0" rIns="0" bIns="0" anchor="t" anchorCtr="0"/>
          <a:lstStyle>
            <a:lvl1pPr algn="l">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Section title – Arial 48 pt. white. Text goes here.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22392"/>
            <a:ext cx="12192000" cy="850286"/>
          </a:xfrm>
          <a:prstGeom prst="rect">
            <a:avLst/>
          </a:prstGeom>
        </p:spPr>
      </p:pic>
    </p:spTree>
    <p:extLst>
      <p:ext uri="{BB962C8B-B14F-4D97-AF65-F5344CB8AC3E}">
        <p14:creationId xmlns:p14="http://schemas.microsoft.com/office/powerpoint/2010/main" val="2169170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TH: Purple Section Break">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22392"/>
            <a:ext cx="12191999" cy="850286"/>
          </a:xfrm>
          <a:prstGeom prst="rect">
            <a:avLst/>
          </a:prstGeom>
        </p:spPr>
      </p:pic>
      <p:sp>
        <p:nvSpPr>
          <p:cNvPr id="7" name="Text Placeholder 10"/>
          <p:cNvSpPr>
            <a:spLocks noGrp="1"/>
          </p:cNvSpPr>
          <p:nvPr>
            <p:ph type="body" sz="quarter" idx="13" hasCustomPrompt="1"/>
          </p:nvPr>
        </p:nvSpPr>
        <p:spPr>
          <a:xfrm>
            <a:off x="762000" y="838200"/>
            <a:ext cx="8829545" cy="2819400"/>
          </a:xfrm>
          <a:prstGeom prst="rect">
            <a:avLst/>
          </a:prstGeom>
        </p:spPr>
        <p:txBody>
          <a:bodyPr lIns="0" tIns="0" rIns="0" bIns="0" anchor="t" anchorCtr="0"/>
          <a:lstStyle>
            <a:lvl1pPr algn="l">
              <a:defRPr sz="4800" baseline="0">
                <a:solidFill>
                  <a:schemeClr val="bg1"/>
                </a:solidFill>
                <a:latin typeface="+mj-lt"/>
              </a:defRPr>
            </a:lvl1pPr>
            <a:lvl2pPr algn="ctr">
              <a:defRPr sz="4800" baseline="0"/>
            </a:lvl2pPr>
            <a:lvl3pPr algn="ctr">
              <a:defRPr sz="4800" baseline="0"/>
            </a:lvl3pPr>
            <a:lvl4pPr algn="ctr">
              <a:defRPr sz="4800" baseline="0"/>
            </a:lvl4pPr>
            <a:lvl5pPr algn="ctr">
              <a:defRPr sz="4800" baseline="0"/>
            </a:lvl5pPr>
          </a:lstStyle>
          <a:p>
            <a:pPr lvl="0"/>
            <a:r>
              <a:rPr lang="en-US" dirty="0"/>
              <a:t>Section title – Arial 48 pt. white. Text goes here.</a:t>
            </a:r>
          </a:p>
        </p:txBody>
      </p:sp>
    </p:spTree>
    <p:extLst>
      <p:ext uri="{BB962C8B-B14F-4D97-AF65-F5344CB8AC3E}">
        <p14:creationId xmlns:p14="http://schemas.microsoft.com/office/powerpoint/2010/main" val="1396010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53"/>
          <a:stretch>
            <a:fillRect/>
          </a:stretch>
        </p:blipFill>
        <p:spPr>
          <a:xfrm>
            <a:off x="10786526" y="6286500"/>
            <a:ext cx="685309" cy="294957"/>
          </a:xfrm>
          <a:prstGeom prst="rect">
            <a:avLst/>
          </a:prstGeom>
        </p:spPr>
      </p:pic>
      <p:sp>
        <p:nvSpPr>
          <p:cNvPr id="4" name="Title Placeholder 3"/>
          <p:cNvSpPr>
            <a:spLocks noGrp="1"/>
          </p:cNvSpPr>
          <p:nvPr>
            <p:ph type="title"/>
          </p:nvPr>
        </p:nvSpPr>
        <p:spPr>
          <a:xfrm>
            <a:off x="762000" y="838199"/>
            <a:ext cx="10591800" cy="1042416"/>
          </a:xfrm>
          <a:prstGeom prst="rect">
            <a:avLst/>
          </a:prstGeom>
        </p:spPr>
        <p:txBody>
          <a:bodyPr vert="horz" lIns="0" tIns="0" rIns="0" bIns="0" rtlCol="0" anchor="ctr">
            <a:normAutofit/>
          </a:bodyPr>
          <a:lstStyle/>
          <a:p>
            <a:pPr marL="0" marR="0" lvl="0" indent="0" algn="l" defTabSz="609585" rtl="0" eaLnBrk="1" fontAlgn="base" latinLnBrk="0" hangingPunct="1">
              <a:lnSpc>
                <a:spcPts val="4000"/>
              </a:lnSpc>
              <a:spcBef>
                <a:spcPct val="20000"/>
              </a:spcBef>
              <a:spcAft>
                <a:spcPts val="180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65050"/>
                </a:solidFill>
                <a:effectLst/>
                <a:uLnTx/>
                <a:uFillTx/>
                <a:latin typeface="Arial" panose="020B0604020202020204" pitchFamily="34" charset="0"/>
                <a:cs typeface="Arial" panose="020B0604020202020204" pitchFamily="34" charset="0"/>
              </a:rPr>
              <a:t>H1 - Arial 32 pt. rouge : Soit sur deux colonnes, soit sur une colonne. L'en-tête peut tenir sur deux lignes si nécessaire.</a:t>
            </a:r>
          </a:p>
        </p:txBody>
      </p:sp>
      <p:sp>
        <p:nvSpPr>
          <p:cNvPr id="5" name="Text Placeholder 4"/>
          <p:cNvSpPr>
            <a:spLocks noGrp="1"/>
          </p:cNvSpPr>
          <p:nvPr>
            <p:ph type="body" idx="1"/>
          </p:nvPr>
        </p:nvSpPr>
        <p:spPr>
          <a:xfrm>
            <a:off x="762000" y="2019299"/>
            <a:ext cx="10591800" cy="4157663"/>
          </a:xfrm>
          <a:prstGeom prst="rect">
            <a:avLst/>
          </a:prstGeom>
        </p:spPr>
        <p:txBody>
          <a:bodyPr vert="horz" lIns="0" tIns="0" rIns="0" bIns="0" rtlCol="0">
            <a:normAutofit/>
          </a:bodyPr>
          <a:lstStyle/>
          <a:p>
            <a:pPr lvl="0"/>
            <a:r>
              <a:rPr lang="en-US" dirty="0"/>
              <a:t>Corps du texte - Arial 16 pt., noir, espacement de 18 pt. après le texte </a:t>
            </a:r>
          </a:p>
          <a:p>
            <a:pPr lvl="1"/>
            <a:r>
              <a:rPr lang="en-US" dirty="0"/>
              <a:t>Puces - Arial 16 pt., noir, 6 pt. d'espacement entre les paragraphes. Dernière puce - 18 points d'espacement entre les paragraphes. </a:t>
            </a:r>
          </a:p>
          <a:p>
            <a:pPr lvl="2"/>
            <a:r>
              <a:rPr lang="en-US" dirty="0"/>
              <a:t>Troisième niveau</a:t>
            </a:r>
          </a:p>
          <a:p>
            <a:pPr lvl="3"/>
            <a:r>
              <a:rPr lang="en-US" dirty="0"/>
              <a:t>Quatrième niveau</a:t>
            </a:r>
          </a:p>
          <a:p>
            <a:pPr lvl="4"/>
            <a:r>
              <a:rPr lang="en-US" dirty="0"/>
              <a:t>Cinquième niveau</a:t>
            </a:r>
          </a:p>
        </p:txBody>
      </p:sp>
      <p:sp>
        <p:nvSpPr>
          <p:cNvPr id="8" name="Footer Placeholder 5"/>
          <p:cNvSpPr>
            <a:spLocks noGrp="1"/>
          </p:cNvSpPr>
          <p:nvPr>
            <p:ph type="ftr" sz="quarter" idx="3"/>
          </p:nvPr>
        </p:nvSpPr>
        <p:spPr>
          <a:xfrm>
            <a:off x="943149" y="6460651"/>
            <a:ext cx="4114800" cy="165100"/>
          </a:xfrm>
          <a:prstGeom prst="rect">
            <a:avLst/>
          </a:prstGeom>
        </p:spPr>
        <p:txBody>
          <a:bodyPr vert="horz" lIns="91440" tIns="45720" rIns="91440" bIns="45720" rtlCol="0" anchor="ctr"/>
          <a:lstStyle>
            <a:lvl1pPr algn="l">
              <a:defRPr sz="700">
                <a:solidFill>
                  <a:schemeClr val="tx2"/>
                </a:solidFill>
                <a:latin typeface="+mn-lt"/>
              </a:defRPr>
            </a:lvl1pPr>
          </a:lstStyle>
          <a:p>
            <a:r>
              <a:rPr lang="en-US"/>
              <a:t>Pied de page facultatif (nom de l'équipe du programme, etc.)</a:t>
            </a:r>
            <a:endParaRPr lang="en-US" dirty="0"/>
          </a:p>
        </p:txBody>
      </p:sp>
      <p:sp>
        <p:nvSpPr>
          <p:cNvPr id="11" name="Date Placeholder 8"/>
          <p:cNvSpPr>
            <a:spLocks noGrp="1"/>
          </p:cNvSpPr>
          <p:nvPr>
            <p:ph type="dt" sz="half" idx="2"/>
          </p:nvPr>
        </p:nvSpPr>
        <p:spPr>
          <a:xfrm>
            <a:off x="764623" y="402517"/>
            <a:ext cx="4471852" cy="173736"/>
          </a:xfrm>
          <a:prstGeom prst="rect">
            <a:avLst/>
          </a:prstGeom>
        </p:spPr>
        <p:txBody>
          <a:bodyPr vert="horz" lIns="0" tIns="0" rIns="0" bIns="0" rtlCol="0" anchor="b" anchorCtr="0"/>
          <a:lstStyle>
            <a:lvl1pPr algn="l">
              <a:defRPr sz="700">
                <a:solidFill>
                  <a:schemeClr val="tx2"/>
                </a:solidFill>
                <a:latin typeface="+mn-lt"/>
              </a:defRPr>
            </a:lvl1pPr>
          </a:lstStyle>
          <a:p>
            <a:r>
              <a:rPr lang="en-US"/>
              <a:t>Titre de la présentation | Titre de la section</a:t>
            </a:r>
            <a:endParaRPr lang="en-US" dirty="0"/>
          </a:p>
        </p:txBody>
      </p:sp>
      <p:sp>
        <p:nvSpPr>
          <p:cNvPr id="13" name="Slide Number Placeholder 11"/>
          <p:cNvSpPr>
            <a:spLocks noGrp="1"/>
          </p:cNvSpPr>
          <p:nvPr>
            <p:ph type="sldNum" sz="quarter" idx="4"/>
          </p:nvPr>
        </p:nvSpPr>
        <p:spPr>
          <a:xfrm>
            <a:off x="762000" y="6460651"/>
            <a:ext cx="181149" cy="164592"/>
          </a:xfrm>
          <a:prstGeom prst="rect">
            <a:avLst/>
          </a:prstGeom>
        </p:spPr>
        <p:txBody>
          <a:bodyPr vert="horz" lIns="0" tIns="0" rIns="0" bIns="0" rtlCol="0" anchor="ctr"/>
          <a:lstStyle>
            <a:lvl1pPr algn="l">
              <a:defRPr sz="700">
                <a:solidFill>
                  <a:schemeClr val="tx2"/>
                </a:solidFill>
                <a:latin typeface="+mn-lt"/>
              </a:defRPr>
            </a:lvl1pPr>
          </a:lstStyle>
          <a:p>
            <a:fld id="{E28D367D-202E-4BB0-8243-51A46362D732}" type="slidenum">
              <a:rPr lang="en-US" smtClean="0"/>
              <a:t>‹#›</a:t>
            </a:fld>
            <a:endParaRPr lang="en-US" dirty="0"/>
          </a:p>
        </p:txBody>
      </p:sp>
    </p:spTree>
    <p:extLst>
      <p:ext uri="{BB962C8B-B14F-4D97-AF65-F5344CB8AC3E}">
        <p14:creationId xmlns:p14="http://schemas.microsoft.com/office/powerpoint/2010/main" val="321608280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Lst>
  <p:transition spd="med">
    <p:fade/>
  </p:transition>
  <p:txStyles>
    <p:titleStyle>
      <a:lvl1pPr marL="0" marR="0" indent="0" algn="l" defTabSz="609585" rtl="0" eaLnBrk="1" fontAlgn="base" latinLnBrk="0" hangingPunct="1">
        <a:lnSpc>
          <a:spcPts val="4000"/>
        </a:lnSpc>
        <a:spcBef>
          <a:spcPct val="20000"/>
        </a:spcBef>
        <a:spcAft>
          <a:spcPts val="1800"/>
        </a:spcAft>
        <a:buClrTx/>
        <a:buSzTx/>
        <a:buFont typeface="Arial" panose="020B0604020202020204" pitchFamily="34" charset="0"/>
        <a:buNone/>
        <a:tabLst/>
        <a:defRPr sz="4267" b="1" kern="1200">
          <a:solidFill>
            <a:srgbClr val="454E60"/>
          </a:solidFill>
          <a:latin typeface="+mj-lt"/>
          <a:ea typeface="Arial" panose="020B0604020202020204" pitchFamily="34" charset="0"/>
          <a:cs typeface="Arial" panose="020B0604020202020204" pitchFamily="34" charset="0"/>
        </a:defRPr>
      </a:lvl1pPr>
      <a:lvl2pPr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2pPr>
      <a:lvl3pPr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3pPr>
      <a:lvl4pPr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4pPr>
      <a:lvl5pPr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5pPr>
      <a:lvl6pPr marL="609585"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6pPr>
      <a:lvl7pPr marL="1219170"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7pPr>
      <a:lvl8pPr marL="1828754"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8pPr>
      <a:lvl9pPr marL="2438339" algn="l" defTabSz="609585" rtl="0" eaLnBrk="1" fontAlgn="base" hangingPunct="1">
        <a:spcBef>
          <a:spcPct val="0"/>
        </a:spcBef>
        <a:spcAft>
          <a:spcPct val="0"/>
        </a:spcAft>
        <a:defRPr sz="4267" b="1">
          <a:solidFill>
            <a:srgbClr val="454E60"/>
          </a:solidFill>
          <a:latin typeface="Helvetica" pitchFamily="2" charset="0"/>
          <a:ea typeface="Helvetica" pitchFamily="2" charset="0"/>
          <a:cs typeface="Helvetica" pitchFamily="2" charset="0"/>
        </a:defRPr>
      </a:lvl9pPr>
    </p:titleStyle>
    <p:bodyStyle>
      <a:lvl1pPr algn="l" defTabSz="609585" rtl="0" eaLnBrk="1" fontAlgn="base" hangingPunct="1">
        <a:spcBef>
          <a:spcPts val="0"/>
        </a:spcBef>
        <a:spcAft>
          <a:spcPts val="18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orient="horz" pos="2160">
          <p15:clr>
            <a:srgbClr val="5ACBF0"/>
          </p15:clr>
        </p15:guide>
        <p15:guide id="3" pos="480">
          <p15:clr>
            <a:srgbClr val="FDE53C"/>
          </p15:clr>
        </p15:guide>
        <p15:guide id="4" orient="horz" pos="3744">
          <p15:clr>
            <a:srgbClr val="FDE53C"/>
          </p15:clr>
        </p15:guide>
        <p15:guide id="5" orient="horz" pos="528">
          <p15:clr>
            <a:srgbClr val="FDE53C"/>
          </p15:clr>
        </p15:guide>
        <p15:guide id="6" pos="7224">
          <p15:clr>
            <a:srgbClr val="FDE53C"/>
          </p15:clr>
        </p15:guide>
        <p15:guide id="7" orient="horz" pos="1272">
          <p15:clr>
            <a:srgbClr val="FDE53C"/>
          </p15:clr>
        </p15:guide>
        <p15:guide id="8" pos="3984">
          <p15:clr>
            <a:srgbClr val="FDE53C"/>
          </p15:clr>
        </p15:guide>
        <p15:guide id="9" pos="3696">
          <p15:clr>
            <a:srgbClr val="FDE53C"/>
          </p15:clr>
        </p15:guide>
        <p15:guide id="10" orient="horz" pos="4152">
          <p15:clr>
            <a:srgbClr val="FDE53C"/>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tavareshugo.github.io/r-intro-tidyverse-gapminder/09-reshaping/index.html" TargetMode="External"/><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ustomXml" Target="../ink/ink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emos.dhis2.org/hmis/"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artArt Placeholder 1"/>
          <p:cNvSpPr>
            <a:spLocks noGrp="1"/>
          </p:cNvSpPr>
          <p:nvPr>
            <p:ph type="dgm" sz="quarter" idx="18"/>
          </p:nvPr>
        </p:nvSpPr>
        <p:spPr/>
        <p:txBody>
          <a:bodyPr/>
          <a:lstStyle/>
          <a:p>
            <a:endParaRPr lang="en-US">
              <a:latin typeface="+mj-lt"/>
            </a:endParaRPr>
          </a:p>
        </p:txBody>
      </p:sp>
      <p:sp>
        <p:nvSpPr>
          <p:cNvPr id="3" name="Text Placeholder 2"/>
          <p:cNvSpPr>
            <a:spLocks noGrp="1"/>
          </p:cNvSpPr>
          <p:nvPr>
            <p:ph type="body" sz="quarter" idx="15"/>
          </p:nvPr>
        </p:nvSpPr>
        <p:spPr/>
        <p:txBody>
          <a:bodyPr/>
          <a:lstStyle/>
          <a:p>
            <a:endParaRPr lang="en-US">
              <a:latin typeface="+mj-lt"/>
            </a:endParaRPr>
          </a:p>
        </p:txBody>
      </p:sp>
      <p:sp>
        <p:nvSpPr>
          <p:cNvPr id="6" name="Text Placeholder 5"/>
          <p:cNvSpPr>
            <a:spLocks noGrp="1"/>
          </p:cNvSpPr>
          <p:nvPr>
            <p:ph type="body" sz="quarter" idx="16"/>
          </p:nvPr>
        </p:nvSpPr>
        <p:spPr/>
        <p:txBody>
          <a:bodyPr>
            <a:normAutofit fontScale="85000" lnSpcReduction="10000"/>
          </a:bodyPr>
          <a:lstStyle/>
          <a:p>
            <a:pPr>
              <a:lnSpc>
                <a:spcPts val="4000"/>
              </a:lnSpc>
              <a:spcAft>
                <a:spcPts val="1200"/>
              </a:spcAft>
            </a:pPr>
            <a:r>
              <a:rPr lang="en-US" dirty="0">
                <a:latin typeface="+mn-lt"/>
                <a:cs typeface="Calibri" panose="020F0502020204030204" pitchFamily="34" charset="0"/>
              </a:rPr>
              <a:t>Développer des tableaux de bord de visualisation de données en R</a:t>
            </a:r>
          </a:p>
        </p:txBody>
      </p:sp>
      <p:sp>
        <p:nvSpPr>
          <p:cNvPr id="9" name="TextBox 8">
            <a:extLst>
              <a:ext uri="{FF2B5EF4-FFF2-40B4-BE49-F238E27FC236}">
                <a16:creationId xmlns:a16="http://schemas.microsoft.com/office/drawing/2014/main" id="{692F5E0C-5A93-BE4D-4E3D-5B77A6240A9C}"/>
              </a:ext>
            </a:extLst>
          </p:cNvPr>
          <p:cNvSpPr txBox="1"/>
          <p:nvPr/>
        </p:nvSpPr>
        <p:spPr>
          <a:xfrm>
            <a:off x="762000" y="598609"/>
            <a:ext cx="6098458" cy="646331"/>
          </a:xfrm>
          <a:prstGeom prst="rect">
            <a:avLst/>
          </a:prstGeom>
          <a:noFill/>
        </p:spPr>
        <p:txBody>
          <a:bodyPr wrap="square">
            <a:spAutoFit/>
          </a:bodyPr>
          <a:lstStyle/>
          <a:p>
            <a:r>
              <a:rPr lang="en-US" sz="1800" dirty="0">
                <a:solidFill>
                  <a:schemeClr val="bg1"/>
                </a:solidFill>
                <a:latin typeface="+mj-lt"/>
              </a:rPr>
              <a:t>Réunion AMMnet, Dakar</a:t>
            </a:r>
          </a:p>
          <a:p>
            <a:r>
              <a:rPr lang="en-US" sz="1800" dirty="0">
                <a:solidFill>
                  <a:schemeClr val="bg1"/>
                </a:solidFill>
                <a:latin typeface="+mj-lt"/>
              </a:rPr>
              <a:t>2025</a:t>
            </a:r>
          </a:p>
        </p:txBody>
      </p:sp>
      <p:sp>
        <p:nvSpPr>
          <p:cNvPr id="11" name="TextBox 10">
            <a:extLst>
              <a:ext uri="{FF2B5EF4-FFF2-40B4-BE49-F238E27FC236}">
                <a16:creationId xmlns:a16="http://schemas.microsoft.com/office/drawing/2014/main" id="{68149180-BEA0-F0DF-33AB-B7D33938A6E3}"/>
              </a:ext>
            </a:extLst>
          </p:cNvPr>
          <p:cNvSpPr txBox="1"/>
          <p:nvPr/>
        </p:nvSpPr>
        <p:spPr>
          <a:xfrm>
            <a:off x="644013" y="3946484"/>
            <a:ext cx="6098458" cy="923330"/>
          </a:xfrm>
          <a:prstGeom prst="rect">
            <a:avLst/>
          </a:prstGeom>
          <a:noFill/>
        </p:spPr>
        <p:txBody>
          <a:bodyPr wrap="square">
            <a:spAutoFit/>
          </a:bodyPr>
          <a:lstStyle/>
          <a:p>
            <a:r>
              <a:rPr lang="en-US" sz="1800" dirty="0">
                <a:solidFill>
                  <a:schemeClr val="bg1"/>
                </a:solidFill>
                <a:latin typeface="+mj-lt"/>
              </a:rPr>
              <a:t>Demba Kande</a:t>
            </a:r>
          </a:p>
          <a:p>
            <a:r>
              <a:rPr lang="en-US" sz="1800" dirty="0">
                <a:solidFill>
                  <a:schemeClr val="bg1"/>
                </a:solidFill>
                <a:latin typeface="+mj-lt"/>
              </a:rPr>
              <a:t>Sarja Jarjusey</a:t>
            </a:r>
          </a:p>
          <a:p>
            <a:r>
              <a:rPr lang="en-US" sz="1800" dirty="0">
                <a:solidFill>
                  <a:schemeClr val="bg1"/>
                </a:solidFill>
                <a:latin typeface="+mj-lt"/>
              </a:rPr>
              <a:t>Hayley Thompson</a:t>
            </a:r>
          </a:p>
        </p:txBody>
      </p:sp>
    </p:spTree>
    <p:extLst>
      <p:ext uri="{BB962C8B-B14F-4D97-AF65-F5344CB8AC3E}">
        <p14:creationId xmlns:p14="http://schemas.microsoft.com/office/powerpoint/2010/main" val="336392715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B66177-3B9E-D784-9BEB-E1C3DF832E12}"/>
              </a:ext>
            </a:extLst>
          </p:cNvPr>
          <p:cNvPicPr>
            <a:picLocks noChangeAspect="1"/>
          </p:cNvPicPr>
          <p:nvPr/>
        </p:nvPicPr>
        <p:blipFill>
          <a:blip r:embed="rId2"/>
          <a:stretch>
            <a:fillRect/>
          </a:stretch>
        </p:blipFill>
        <p:spPr>
          <a:xfrm>
            <a:off x="2840913" y="2033197"/>
            <a:ext cx="6510173" cy="4333875"/>
          </a:xfrm>
          <a:prstGeom prst="rect">
            <a:avLst/>
          </a:prstGeom>
        </p:spPr>
      </p:pic>
      <p:sp>
        <p:nvSpPr>
          <p:cNvPr id="8" name="Text Placeholder 1">
            <a:extLst>
              <a:ext uri="{FF2B5EF4-FFF2-40B4-BE49-F238E27FC236}">
                <a16:creationId xmlns:a16="http://schemas.microsoft.com/office/drawing/2014/main" id="{40440630-3CC6-E270-D809-F5964EAFBDC9}"/>
              </a:ext>
            </a:extLst>
          </p:cNvPr>
          <p:cNvSpPr txBox="1">
            <a:spLocks/>
          </p:cNvSpPr>
          <p:nvPr/>
        </p:nvSpPr>
        <p:spPr>
          <a:xfrm>
            <a:off x="754942" y="545160"/>
            <a:ext cx="4355538"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Naviguer dans le visualiseur de données</a:t>
            </a:r>
          </a:p>
        </p:txBody>
      </p:sp>
      <p:sp>
        <p:nvSpPr>
          <p:cNvPr id="9" name="TextBox 8">
            <a:extLst>
              <a:ext uri="{FF2B5EF4-FFF2-40B4-BE49-F238E27FC236}">
                <a16:creationId xmlns:a16="http://schemas.microsoft.com/office/drawing/2014/main" id="{FE986422-F87D-1762-EEF7-64DDA71E419A}"/>
              </a:ext>
            </a:extLst>
          </p:cNvPr>
          <p:cNvSpPr txBox="1"/>
          <p:nvPr/>
        </p:nvSpPr>
        <p:spPr>
          <a:xfrm>
            <a:off x="5282632" y="792428"/>
            <a:ext cx="6312271" cy="1596206"/>
          </a:xfrm>
          <a:prstGeom prst="rect">
            <a:avLst/>
          </a:prstGeom>
          <a:noFill/>
        </p:spPr>
        <p:txBody>
          <a:bodyPr wrap="square" lIns="0" tIns="0" rIns="0" bIns="0" rtlCol="0">
            <a:noAutofit/>
          </a:bodyPr>
          <a:lstStyle/>
          <a:p>
            <a:pPr algn="l"/>
            <a:r>
              <a:rPr lang="en-US" sz="1600" dirty="0">
                <a:solidFill>
                  <a:srgbClr val="454E60"/>
                </a:solidFill>
                <a:latin typeface="Helvetica" pitchFamily="2" charset="0"/>
              </a:rPr>
              <a:t>Vous devriez maintenant voir cet écran - il y a plusieurs éléments importants sur cette page</a:t>
            </a:r>
          </a:p>
        </p:txBody>
      </p:sp>
      <p:cxnSp>
        <p:nvCxnSpPr>
          <p:cNvPr id="10" name="Straight Arrow Connector 9">
            <a:extLst>
              <a:ext uri="{FF2B5EF4-FFF2-40B4-BE49-F238E27FC236}">
                <a16:creationId xmlns:a16="http://schemas.microsoft.com/office/drawing/2014/main" id="{9FEB41CE-E385-4574-6BB9-34851033834A}"/>
              </a:ext>
            </a:extLst>
          </p:cNvPr>
          <p:cNvCxnSpPr>
            <a:cxnSpLocks/>
          </p:cNvCxnSpPr>
          <p:nvPr/>
        </p:nvCxnSpPr>
        <p:spPr>
          <a:xfrm flipV="1">
            <a:off x="2254950" y="2445526"/>
            <a:ext cx="585963" cy="77154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D15CB1F-9F51-7591-0691-1CC4CA04FA78}"/>
              </a:ext>
            </a:extLst>
          </p:cNvPr>
          <p:cNvSpPr txBox="1"/>
          <p:nvPr/>
        </p:nvSpPr>
        <p:spPr>
          <a:xfrm>
            <a:off x="195255" y="1913136"/>
            <a:ext cx="2352676" cy="1876544"/>
          </a:xfrm>
          <a:prstGeom prst="rect">
            <a:avLst/>
          </a:prstGeom>
          <a:solidFill>
            <a:schemeClr val="accent1">
              <a:lumMod val="20000"/>
              <a:lumOff val="80000"/>
            </a:schemeClr>
          </a:solidFill>
        </p:spPr>
        <p:txBody>
          <a:bodyPr wrap="square" lIns="91440" tIns="91440" rIns="91440" bIns="91440" rtlCol="0">
            <a:noAutofit/>
          </a:bodyPr>
          <a:lstStyle/>
          <a:p>
            <a:r>
              <a:rPr lang="en-US" sz="1400" dirty="0">
                <a:solidFill>
                  <a:srgbClr val="454E60"/>
                </a:solidFill>
                <a:latin typeface="Helvetica" pitchFamily="2" charset="0"/>
              </a:rPr>
              <a:t>Pour extraire les données brutes, nous voulons utiliser le </a:t>
            </a:r>
            <a:r>
              <a:rPr lang="en-US" sz="1400" b="1" dirty="0">
                <a:solidFill>
                  <a:srgbClr val="454E60"/>
                </a:solidFill>
                <a:latin typeface="Helvetica" pitchFamily="2" charset="0"/>
              </a:rPr>
              <a:t>tableau croisé dynamique</a:t>
            </a:r>
            <a:r>
              <a:rPr lang="en-US" sz="1400" dirty="0">
                <a:solidFill>
                  <a:srgbClr val="454E60"/>
                </a:solidFill>
                <a:latin typeface="Helvetica" pitchFamily="2" charset="0"/>
              </a:rPr>
              <a:t>, mais il existe des options permettant de présenter les données sous différents formats graphiques</a:t>
            </a:r>
          </a:p>
          <a:p>
            <a:pPr algn="l"/>
            <a:endParaRPr lang="en-US" sz="1400" dirty="0">
              <a:solidFill>
                <a:srgbClr val="454E60"/>
              </a:solidFill>
              <a:latin typeface="Helvetica" pitchFamily="2" charset="0"/>
            </a:endParaRPr>
          </a:p>
          <a:p>
            <a:pPr algn="l"/>
            <a:r>
              <a:rPr lang="en-US" sz="1400" dirty="0">
                <a:solidFill>
                  <a:srgbClr val="454E60"/>
                </a:solidFill>
                <a:latin typeface="Helvetica" pitchFamily="2" charset="0"/>
              </a:rPr>
              <a:t> </a:t>
            </a:r>
          </a:p>
        </p:txBody>
      </p:sp>
      <p:cxnSp>
        <p:nvCxnSpPr>
          <p:cNvPr id="15" name="Straight Connector 14">
            <a:extLst>
              <a:ext uri="{FF2B5EF4-FFF2-40B4-BE49-F238E27FC236}">
                <a16:creationId xmlns:a16="http://schemas.microsoft.com/office/drawing/2014/main" id="{A42F684F-7D95-BA32-659C-565B5977AD60}"/>
              </a:ext>
            </a:extLst>
          </p:cNvPr>
          <p:cNvCxnSpPr>
            <a:cxnSpLocks/>
          </p:cNvCxnSpPr>
          <p:nvPr/>
        </p:nvCxnSpPr>
        <p:spPr>
          <a:xfrm>
            <a:off x="2971800" y="2464576"/>
            <a:ext cx="420328" cy="0"/>
          </a:xfrm>
          <a:prstGeom prst="line">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BADD96A-B074-ED5C-E6F9-9069EABBA71E}"/>
              </a:ext>
            </a:extLst>
          </p:cNvPr>
          <p:cNvCxnSpPr>
            <a:cxnSpLocks/>
          </p:cNvCxnSpPr>
          <p:nvPr/>
        </p:nvCxnSpPr>
        <p:spPr>
          <a:xfrm flipV="1">
            <a:off x="2471121" y="3429000"/>
            <a:ext cx="395280" cy="564924"/>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C954B9BA-A140-566A-52DC-BFCDEAC4DA5D}"/>
              </a:ext>
            </a:extLst>
          </p:cNvPr>
          <p:cNvSpPr/>
          <p:nvPr/>
        </p:nvSpPr>
        <p:spPr>
          <a:xfrm>
            <a:off x="2668761" y="2692896"/>
            <a:ext cx="1684164" cy="858362"/>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D57DCF-A06B-E11C-BC2B-25AEA503DF03}"/>
              </a:ext>
            </a:extLst>
          </p:cNvPr>
          <p:cNvSpPr txBox="1"/>
          <p:nvPr/>
        </p:nvSpPr>
        <p:spPr>
          <a:xfrm>
            <a:off x="219687" y="3881047"/>
            <a:ext cx="2352676" cy="1596207"/>
          </a:xfrm>
          <a:prstGeom prst="rect">
            <a:avLst/>
          </a:prstGeom>
          <a:solidFill>
            <a:schemeClr val="accent1">
              <a:lumMod val="20000"/>
              <a:lumOff val="80000"/>
            </a:schemeClr>
          </a:solidFill>
        </p:spPr>
        <p:txBody>
          <a:bodyPr wrap="square" lIns="91440" tIns="91440" rIns="91440" bIns="91440" rtlCol="0">
            <a:noAutofit/>
          </a:bodyPr>
          <a:lstStyle/>
          <a:p>
            <a:r>
              <a:rPr lang="en-US" sz="1400" dirty="0">
                <a:solidFill>
                  <a:srgbClr val="454E60"/>
                </a:solidFill>
                <a:latin typeface="Helvetica" pitchFamily="2" charset="0"/>
              </a:rPr>
              <a:t>C'est ici que vous </a:t>
            </a:r>
            <a:r>
              <a:rPr lang="en-US" sz="1400" b="1" dirty="0">
                <a:solidFill>
                  <a:srgbClr val="454E60"/>
                </a:solidFill>
                <a:latin typeface="Helvetica" pitchFamily="2" charset="0"/>
              </a:rPr>
              <a:t>sélectionnez les données</a:t>
            </a:r>
            <a:r>
              <a:rPr lang="en-US" sz="1400" dirty="0">
                <a:solidFill>
                  <a:srgbClr val="454E60"/>
                </a:solidFill>
                <a:latin typeface="Helvetica" pitchFamily="2" charset="0"/>
              </a:rPr>
              <a:t>, la période et l'unité d'</a:t>
            </a:r>
            <a:r>
              <a:rPr lang="en-US" sz="1400" dirty="0" err="1">
                <a:solidFill>
                  <a:srgbClr val="454E60"/>
                </a:solidFill>
                <a:latin typeface="Helvetica" pitchFamily="2" charset="0"/>
              </a:rPr>
              <a:t>organisation </a:t>
            </a:r>
            <a:r>
              <a:rPr lang="en-US" sz="1400" dirty="0">
                <a:solidFill>
                  <a:srgbClr val="454E60"/>
                </a:solidFill>
                <a:latin typeface="Helvetica" pitchFamily="2" charset="0"/>
              </a:rPr>
              <a:t>(c'est-à-dire l'établissement de santé, le service, le district, etc. </a:t>
            </a:r>
          </a:p>
          <a:p>
            <a:pPr algn="l"/>
            <a:endParaRPr lang="en-US" sz="1400" dirty="0">
              <a:solidFill>
                <a:srgbClr val="454E60"/>
              </a:solidFill>
              <a:latin typeface="Helvetica" pitchFamily="2" charset="0"/>
            </a:endParaRPr>
          </a:p>
          <a:p>
            <a:pPr algn="l"/>
            <a:r>
              <a:rPr lang="en-US" sz="1400" dirty="0">
                <a:solidFill>
                  <a:srgbClr val="454E60"/>
                </a:solidFill>
                <a:latin typeface="Helvetica" pitchFamily="2" charset="0"/>
              </a:rPr>
              <a:t> </a:t>
            </a:r>
          </a:p>
        </p:txBody>
      </p:sp>
      <p:sp>
        <p:nvSpPr>
          <p:cNvPr id="24" name="TextBox 23">
            <a:extLst>
              <a:ext uri="{FF2B5EF4-FFF2-40B4-BE49-F238E27FC236}">
                <a16:creationId xmlns:a16="http://schemas.microsoft.com/office/drawing/2014/main" id="{4B623EA1-6D62-B07A-925A-4D5A8212385F}"/>
              </a:ext>
            </a:extLst>
          </p:cNvPr>
          <p:cNvSpPr txBox="1"/>
          <p:nvPr/>
        </p:nvSpPr>
        <p:spPr>
          <a:xfrm>
            <a:off x="195255" y="5633648"/>
            <a:ext cx="2352676" cy="948128"/>
          </a:xfrm>
          <a:prstGeom prst="rect">
            <a:avLst/>
          </a:prstGeom>
          <a:noFill/>
        </p:spPr>
        <p:txBody>
          <a:bodyPr wrap="square" lIns="91440" tIns="91440" rIns="91440" bIns="91440" rtlCol="0">
            <a:noAutofit/>
          </a:bodyPr>
          <a:lstStyle/>
          <a:p>
            <a:r>
              <a:rPr lang="en-US" sz="1600" dirty="0">
                <a:solidFill>
                  <a:srgbClr val="454E60"/>
                </a:solidFill>
                <a:latin typeface="Helvetica" pitchFamily="2" charset="0"/>
              </a:rPr>
              <a:t>Nous allons maintenant les examiner un par un sur les diapositives suivantes</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25" name="Straight Arrow Connector 24">
            <a:extLst>
              <a:ext uri="{FF2B5EF4-FFF2-40B4-BE49-F238E27FC236}">
                <a16:creationId xmlns:a16="http://schemas.microsoft.com/office/drawing/2014/main" id="{1D0C4332-9472-FE08-DDB8-10CE4D7AC565}"/>
              </a:ext>
            </a:extLst>
          </p:cNvPr>
          <p:cNvCxnSpPr>
            <a:cxnSpLocks/>
          </p:cNvCxnSpPr>
          <p:nvPr/>
        </p:nvCxnSpPr>
        <p:spPr>
          <a:xfrm flipV="1">
            <a:off x="1371593" y="5191125"/>
            <a:ext cx="0" cy="568591"/>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240220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AC06C-5B9E-8B98-359C-0508DC90603D}"/>
              </a:ext>
            </a:extLst>
          </p:cNvPr>
          <p:cNvPicPr>
            <a:picLocks noChangeAspect="1"/>
          </p:cNvPicPr>
          <p:nvPr/>
        </p:nvPicPr>
        <p:blipFill>
          <a:blip r:embed="rId2"/>
          <a:stretch>
            <a:fillRect/>
          </a:stretch>
        </p:blipFill>
        <p:spPr>
          <a:xfrm>
            <a:off x="4099414" y="685799"/>
            <a:ext cx="7567592" cy="5095875"/>
          </a:xfrm>
          <a:prstGeom prst="rect">
            <a:avLst/>
          </a:prstGeom>
        </p:spPr>
      </p:pic>
      <p:sp>
        <p:nvSpPr>
          <p:cNvPr id="6" name="Text Placeholder 1">
            <a:extLst>
              <a:ext uri="{FF2B5EF4-FFF2-40B4-BE49-F238E27FC236}">
                <a16:creationId xmlns:a16="http://schemas.microsoft.com/office/drawing/2014/main" id="{FB6615BE-C9B7-4718-D403-642D420BFA53}"/>
              </a:ext>
            </a:extLst>
          </p:cNvPr>
          <p:cNvSpPr txBox="1">
            <a:spLocks/>
          </p:cNvSpPr>
          <p:nvPr/>
        </p:nvSpPr>
        <p:spPr>
          <a:xfrm>
            <a:off x="754942" y="545160"/>
            <a:ext cx="2630129"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Dimension des données</a:t>
            </a:r>
          </a:p>
        </p:txBody>
      </p:sp>
      <p:pic>
        <p:nvPicPr>
          <p:cNvPr id="8" name="Picture 7">
            <a:extLst>
              <a:ext uri="{FF2B5EF4-FFF2-40B4-BE49-F238E27FC236}">
                <a16:creationId xmlns:a16="http://schemas.microsoft.com/office/drawing/2014/main" id="{EE929903-B66B-03D9-C095-7E8F698246AA}"/>
              </a:ext>
            </a:extLst>
          </p:cNvPr>
          <p:cNvPicPr>
            <a:picLocks noChangeAspect="1"/>
          </p:cNvPicPr>
          <p:nvPr/>
        </p:nvPicPr>
        <p:blipFill>
          <a:blip r:embed="rId3"/>
          <a:stretch>
            <a:fillRect/>
          </a:stretch>
        </p:blipFill>
        <p:spPr>
          <a:xfrm>
            <a:off x="4773644" y="2061738"/>
            <a:ext cx="2853976" cy="1765965"/>
          </a:xfrm>
          <a:prstGeom prst="rect">
            <a:avLst/>
          </a:prstGeom>
        </p:spPr>
      </p:pic>
      <p:sp>
        <p:nvSpPr>
          <p:cNvPr id="9" name="TextBox 8">
            <a:extLst>
              <a:ext uri="{FF2B5EF4-FFF2-40B4-BE49-F238E27FC236}">
                <a16:creationId xmlns:a16="http://schemas.microsoft.com/office/drawing/2014/main" id="{3193D0E4-31F8-924C-C10B-25E3BE931352}"/>
              </a:ext>
            </a:extLst>
          </p:cNvPr>
          <p:cNvSpPr txBox="1"/>
          <p:nvPr/>
        </p:nvSpPr>
        <p:spPr>
          <a:xfrm>
            <a:off x="524994" y="1836348"/>
            <a:ext cx="2352676" cy="716352"/>
          </a:xfrm>
          <a:prstGeom prst="rect">
            <a:avLst/>
          </a:prstGeom>
          <a:noFill/>
        </p:spPr>
        <p:txBody>
          <a:bodyPr wrap="square" lIns="91440" tIns="91440" rIns="91440" bIns="91440" rtlCol="0">
            <a:noAutofit/>
          </a:bodyPr>
          <a:lstStyle/>
          <a:p>
            <a:r>
              <a:rPr lang="en-US" sz="1600" dirty="0">
                <a:solidFill>
                  <a:srgbClr val="454E60"/>
                </a:solidFill>
                <a:latin typeface="Helvetica" pitchFamily="2" charset="0"/>
              </a:rPr>
              <a:t>Cliquez sur l'option "données" pour afficher ce menu.</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0" name="Straight Arrow Connector 9">
            <a:extLst>
              <a:ext uri="{FF2B5EF4-FFF2-40B4-BE49-F238E27FC236}">
                <a16:creationId xmlns:a16="http://schemas.microsoft.com/office/drawing/2014/main" id="{C0798D0C-F171-6EE2-EB45-DF761CB7F24A}"/>
              </a:ext>
            </a:extLst>
          </p:cNvPr>
          <p:cNvCxnSpPr>
            <a:cxnSpLocks/>
          </p:cNvCxnSpPr>
          <p:nvPr/>
        </p:nvCxnSpPr>
        <p:spPr>
          <a:xfrm flipV="1">
            <a:off x="2609597" y="2362200"/>
            <a:ext cx="2164047" cy="871536"/>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4EDD071-E1F0-D29A-EFDF-0B01AFAD229A}"/>
              </a:ext>
            </a:extLst>
          </p:cNvPr>
          <p:cNvSpPr txBox="1"/>
          <p:nvPr/>
        </p:nvSpPr>
        <p:spPr>
          <a:xfrm>
            <a:off x="524994" y="2712176"/>
            <a:ext cx="3467854" cy="3993424"/>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Vous pouvez voir ici qu'il existe une série de "types de données</a:t>
            </a:r>
          </a:p>
          <a:p>
            <a:endParaRPr lang="en-US" sz="1600" dirty="0">
              <a:solidFill>
                <a:srgbClr val="454E60"/>
              </a:solidFill>
              <a:latin typeface="Helvetica" pitchFamily="2" charset="0"/>
            </a:endParaRPr>
          </a:p>
          <a:p>
            <a:r>
              <a:rPr lang="en-US" sz="1600" dirty="0">
                <a:solidFill>
                  <a:srgbClr val="454E60"/>
                </a:solidFill>
                <a:latin typeface="Helvetica" pitchFamily="2" charset="0"/>
              </a:rPr>
              <a:t>Aujourd'hui, nous nous concentrerons sur </a:t>
            </a:r>
          </a:p>
          <a:p>
            <a:pPr marL="285750" indent="-285750">
              <a:buFont typeface="Arial" panose="020B0604020202020204" pitchFamily="34" charset="0"/>
              <a:buChar char="•"/>
            </a:pPr>
            <a:r>
              <a:rPr lang="en-US" sz="1400" b="1" dirty="0">
                <a:solidFill>
                  <a:srgbClr val="454E60"/>
                </a:solidFill>
                <a:latin typeface="Helvetica" pitchFamily="2" charset="0"/>
              </a:rPr>
              <a:t>Éléments de données </a:t>
            </a:r>
            <a:r>
              <a:rPr lang="en-US" sz="1400" dirty="0">
                <a:solidFill>
                  <a:srgbClr val="454E60"/>
                </a:solidFill>
                <a:latin typeface="Helvetica" pitchFamily="2" charset="0"/>
              </a:rPr>
              <a:t>- il s'agit des éléments constitutifs des données dans le DHIS2 - il s'agit généralement d'un "décompte", c'est-à-dire des cas de paludisme ou des TDR effectués.</a:t>
            </a:r>
          </a:p>
          <a:p>
            <a:endParaRPr lang="en-US" sz="1400" dirty="0">
              <a:solidFill>
                <a:srgbClr val="454E60"/>
              </a:solidFill>
              <a:latin typeface="Helvetica" pitchFamily="2" charset="0"/>
            </a:endParaRPr>
          </a:p>
          <a:p>
            <a:pPr marL="285750" indent="-285750">
              <a:buFont typeface="Arial" panose="020B0604020202020204" pitchFamily="34" charset="0"/>
              <a:buChar char="•"/>
            </a:pPr>
            <a:r>
              <a:rPr lang="en-US" sz="1400" b="1" dirty="0">
                <a:solidFill>
                  <a:srgbClr val="454E60"/>
                </a:solidFill>
                <a:latin typeface="Helvetica" pitchFamily="2" charset="0"/>
              </a:rPr>
              <a:t>Indicateurs </a:t>
            </a:r>
            <a:r>
              <a:rPr lang="en-US" sz="1400" dirty="0">
                <a:solidFill>
                  <a:srgbClr val="454E60"/>
                </a:solidFill>
                <a:latin typeface="Helvetica" pitchFamily="2" charset="0"/>
              </a:rPr>
              <a:t>- ils sont calculés sur la base d'une combinaison d'éléments de données, par exemple : nombre de tests effectués = nombre de TDR + nombre de microscopies, incidence = cas/population.</a:t>
            </a:r>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41442951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97FB205-5714-0D09-2A43-3D609FC92DD7}"/>
              </a:ext>
            </a:extLst>
          </p:cNvPr>
          <p:cNvSpPr txBox="1">
            <a:spLocks/>
          </p:cNvSpPr>
          <p:nvPr/>
        </p:nvSpPr>
        <p:spPr>
          <a:xfrm>
            <a:off x="754942" y="545160"/>
            <a:ext cx="4487618"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Trouver des données sur le paludisme (1)</a:t>
            </a:r>
          </a:p>
        </p:txBody>
      </p:sp>
      <p:pic>
        <p:nvPicPr>
          <p:cNvPr id="6" name="Picture 5">
            <a:extLst>
              <a:ext uri="{FF2B5EF4-FFF2-40B4-BE49-F238E27FC236}">
                <a16:creationId xmlns:a16="http://schemas.microsoft.com/office/drawing/2014/main" id="{4570A179-C3BC-F688-FF33-66F7ADF8C879}"/>
              </a:ext>
            </a:extLst>
          </p:cNvPr>
          <p:cNvPicPr>
            <a:picLocks noChangeAspect="1"/>
          </p:cNvPicPr>
          <p:nvPr/>
        </p:nvPicPr>
        <p:blipFill>
          <a:blip r:embed="rId2"/>
          <a:stretch>
            <a:fillRect/>
          </a:stretch>
        </p:blipFill>
        <p:spPr>
          <a:xfrm>
            <a:off x="4310905" y="1266057"/>
            <a:ext cx="7637722" cy="4325885"/>
          </a:xfrm>
          <a:prstGeom prst="rect">
            <a:avLst/>
          </a:prstGeom>
        </p:spPr>
      </p:pic>
      <p:cxnSp>
        <p:nvCxnSpPr>
          <p:cNvPr id="7" name="Straight Arrow Connector 6">
            <a:extLst>
              <a:ext uri="{FF2B5EF4-FFF2-40B4-BE49-F238E27FC236}">
                <a16:creationId xmlns:a16="http://schemas.microsoft.com/office/drawing/2014/main" id="{939A102A-8795-2E62-D386-ECA694DBFE32}"/>
              </a:ext>
            </a:extLst>
          </p:cNvPr>
          <p:cNvCxnSpPr>
            <a:cxnSpLocks/>
            <a:stCxn id="8" idx="3"/>
          </p:cNvCxnSpPr>
          <p:nvPr/>
        </p:nvCxnSpPr>
        <p:spPr>
          <a:xfrm>
            <a:off x="3528520" y="2240008"/>
            <a:ext cx="954580" cy="2059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7A94B8A-6FD8-1218-68AA-BEA13E8D6E24}"/>
              </a:ext>
            </a:extLst>
          </p:cNvPr>
          <p:cNvSpPr txBox="1"/>
          <p:nvPr/>
        </p:nvSpPr>
        <p:spPr>
          <a:xfrm>
            <a:off x="611491" y="1919696"/>
            <a:ext cx="2917029" cy="640624"/>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Premièrement, sélectionner les </a:t>
            </a:r>
            <a:r>
              <a:rPr lang="en-US" sz="1600" b="1" dirty="0">
                <a:solidFill>
                  <a:srgbClr val="454E60"/>
                </a:solidFill>
                <a:latin typeface="Helvetica" pitchFamily="2" charset="0"/>
              </a:rPr>
              <a:t>éléments de données</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2" name="Straight Arrow Connector 11">
            <a:extLst>
              <a:ext uri="{FF2B5EF4-FFF2-40B4-BE49-F238E27FC236}">
                <a16:creationId xmlns:a16="http://schemas.microsoft.com/office/drawing/2014/main" id="{705763C2-9259-7174-0D51-C4F67DA41F22}"/>
              </a:ext>
            </a:extLst>
          </p:cNvPr>
          <p:cNvCxnSpPr>
            <a:cxnSpLocks/>
          </p:cNvCxnSpPr>
          <p:nvPr/>
        </p:nvCxnSpPr>
        <p:spPr>
          <a:xfrm flipV="1">
            <a:off x="3356325" y="2691365"/>
            <a:ext cx="1241075" cy="505011"/>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9D4B981-D3C0-5D31-A1D3-8EB82F7B1114}"/>
              </a:ext>
            </a:extLst>
          </p:cNvPr>
          <p:cNvSpPr txBox="1"/>
          <p:nvPr/>
        </p:nvSpPr>
        <p:spPr>
          <a:xfrm>
            <a:off x="611491" y="2762898"/>
            <a:ext cx="2917029" cy="1321422"/>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Sélectionnez ensuite la </a:t>
            </a:r>
            <a:r>
              <a:rPr lang="en-US" sz="1600" b="1" dirty="0">
                <a:solidFill>
                  <a:srgbClr val="454E60"/>
                </a:solidFill>
                <a:latin typeface="Helvetica" pitchFamily="2" charset="0"/>
              </a:rPr>
              <a:t>réduction de la charge de morbidité du paludisme </a:t>
            </a:r>
            <a:r>
              <a:rPr lang="en-US" sz="1600" dirty="0">
                <a:solidFill>
                  <a:srgbClr val="454E60"/>
                </a:solidFill>
                <a:latin typeface="Helvetica" pitchFamily="2" charset="0"/>
              </a:rPr>
              <a:t>dans le champ de l'élément de données.</a:t>
            </a:r>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5" name="Straight Arrow Connector 14">
            <a:extLst>
              <a:ext uri="{FF2B5EF4-FFF2-40B4-BE49-F238E27FC236}">
                <a16:creationId xmlns:a16="http://schemas.microsoft.com/office/drawing/2014/main" id="{1BB31F28-927C-7C33-E1FE-D42C3874FC17}"/>
              </a:ext>
            </a:extLst>
          </p:cNvPr>
          <p:cNvCxnSpPr>
            <a:cxnSpLocks/>
          </p:cNvCxnSpPr>
          <p:nvPr/>
        </p:nvCxnSpPr>
        <p:spPr>
          <a:xfrm flipV="1">
            <a:off x="3356324" y="3627141"/>
            <a:ext cx="1098029" cy="1071844"/>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4C8EB97-1E72-20E4-1552-D5DDAC1F086F}"/>
              </a:ext>
            </a:extLst>
          </p:cNvPr>
          <p:cNvSpPr txBox="1"/>
          <p:nvPr/>
        </p:nvSpPr>
        <p:spPr>
          <a:xfrm>
            <a:off x="611490" y="4274197"/>
            <a:ext cx="2917029" cy="1074725"/>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Nous voyons ici un large éventail de variables relatives à la charge de morbidité du paludisme</a:t>
            </a:r>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17" name="TextBox 16">
            <a:extLst>
              <a:ext uri="{FF2B5EF4-FFF2-40B4-BE49-F238E27FC236}">
                <a16:creationId xmlns:a16="http://schemas.microsoft.com/office/drawing/2014/main" id="{E615160D-C5A5-C356-930C-A165C0F30923}"/>
              </a:ext>
            </a:extLst>
          </p:cNvPr>
          <p:cNvSpPr txBox="1"/>
          <p:nvPr/>
        </p:nvSpPr>
        <p:spPr>
          <a:xfrm>
            <a:off x="1933155" y="5538799"/>
            <a:ext cx="3800919" cy="1117910"/>
          </a:xfrm>
          <a:prstGeom prst="rect">
            <a:avLst/>
          </a:prstGeom>
          <a:solidFill>
            <a:schemeClr val="accent4">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Pour l'exemple d'aujourd'hui, nous examinerons les </a:t>
            </a:r>
            <a:r>
              <a:rPr lang="en-US" sz="1600" b="1" dirty="0">
                <a:solidFill>
                  <a:srgbClr val="454E60"/>
                </a:solidFill>
                <a:latin typeface="Helvetica" pitchFamily="2" charset="0"/>
              </a:rPr>
              <a:t>cas confirmés de paludisme et les tests de paludisme </a:t>
            </a:r>
            <a:r>
              <a:rPr lang="en-US" sz="1600" dirty="0">
                <a:solidFill>
                  <a:srgbClr val="454E60"/>
                </a:solidFill>
                <a:latin typeface="Helvetica" pitchFamily="2" charset="0"/>
              </a:rPr>
              <a:t>(TDR et microscopie) effectués.</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21" name="Straight Arrow Connector 20">
            <a:extLst>
              <a:ext uri="{FF2B5EF4-FFF2-40B4-BE49-F238E27FC236}">
                <a16:creationId xmlns:a16="http://schemas.microsoft.com/office/drawing/2014/main" id="{287B5FCD-40E5-50FC-9B80-7FFEE6AFDBC5}"/>
              </a:ext>
            </a:extLst>
          </p:cNvPr>
          <p:cNvCxnSpPr>
            <a:cxnSpLocks/>
          </p:cNvCxnSpPr>
          <p:nvPr/>
        </p:nvCxnSpPr>
        <p:spPr>
          <a:xfrm flipV="1">
            <a:off x="7869512" y="3314700"/>
            <a:ext cx="260254" cy="2034223"/>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E38D0E8A-8E82-0162-9F3B-B1E8841C44C1}"/>
              </a:ext>
            </a:extLst>
          </p:cNvPr>
          <p:cNvSpPr txBox="1"/>
          <p:nvPr/>
        </p:nvSpPr>
        <p:spPr>
          <a:xfrm>
            <a:off x="6954490" y="5234622"/>
            <a:ext cx="3713510" cy="1623378"/>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Pour sélectionner une variable, mettez-la en surbrillance comme indiqué ici, puis appuyez sur la flèche "en travers" du haut pour la déplacer dans la section des </a:t>
            </a:r>
            <a:r>
              <a:rPr lang="en-US" sz="1600" b="1" dirty="0">
                <a:solidFill>
                  <a:srgbClr val="454E60"/>
                </a:solidFill>
                <a:latin typeface="Helvetica" pitchFamily="2" charset="0"/>
              </a:rPr>
              <a:t>éléments sélectionnés.</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9" name="TextBox 8">
            <a:extLst>
              <a:ext uri="{FF2B5EF4-FFF2-40B4-BE49-F238E27FC236}">
                <a16:creationId xmlns:a16="http://schemas.microsoft.com/office/drawing/2014/main" id="{568A26E8-2796-F011-BE89-9DBBD00441C6}"/>
              </a:ext>
            </a:extLst>
          </p:cNvPr>
          <p:cNvSpPr txBox="1"/>
          <p:nvPr/>
        </p:nvSpPr>
        <p:spPr>
          <a:xfrm>
            <a:off x="5834284" y="182574"/>
            <a:ext cx="6114343" cy="1407957"/>
          </a:xfrm>
          <a:prstGeom prst="rect">
            <a:avLst/>
          </a:prstGeom>
          <a:solidFill>
            <a:schemeClr val="accent5">
              <a:lumMod val="20000"/>
              <a:lumOff val="80000"/>
            </a:schemeClr>
          </a:solidFill>
        </p:spPr>
        <p:txBody>
          <a:bodyPr wrap="square" lIns="91440" tIns="91440" rIns="91440" bIns="91440" rtlCol="0">
            <a:noAutofit/>
          </a:bodyPr>
          <a:lstStyle/>
          <a:p>
            <a:r>
              <a:rPr lang="en-US" sz="1600" b="1" dirty="0">
                <a:solidFill>
                  <a:srgbClr val="454E60"/>
                </a:solidFill>
                <a:latin typeface="Helvetica" pitchFamily="2" charset="0"/>
              </a:rPr>
              <a:t>Évitez les indicateurs de paludisme précédés du préfixe "CH" </a:t>
            </a:r>
            <a:r>
              <a:rPr lang="en-US" sz="1600" dirty="0">
                <a:solidFill>
                  <a:srgbClr val="454E60"/>
                </a:solidFill>
                <a:latin typeface="Helvetica" pitchFamily="2" charset="0"/>
              </a:rPr>
              <a:t>- ils concernent les cas détectés par la gestion communautaire des cas - nous nous concentrerons aujourd'hui sur les cas de paludisme signalés dans les établissements de santé.</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356677847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9878EC-6637-EE23-B0F6-6DBD67589810}"/>
              </a:ext>
            </a:extLst>
          </p:cNvPr>
          <p:cNvPicPr>
            <a:picLocks noChangeAspect="1"/>
          </p:cNvPicPr>
          <p:nvPr/>
        </p:nvPicPr>
        <p:blipFill>
          <a:blip r:embed="rId2"/>
          <a:stretch>
            <a:fillRect/>
          </a:stretch>
        </p:blipFill>
        <p:spPr>
          <a:xfrm>
            <a:off x="565484" y="1496020"/>
            <a:ext cx="8621787" cy="4900678"/>
          </a:xfrm>
          <a:prstGeom prst="rect">
            <a:avLst/>
          </a:prstGeom>
        </p:spPr>
      </p:pic>
      <p:sp>
        <p:nvSpPr>
          <p:cNvPr id="6" name="Text Placeholder 1">
            <a:extLst>
              <a:ext uri="{FF2B5EF4-FFF2-40B4-BE49-F238E27FC236}">
                <a16:creationId xmlns:a16="http://schemas.microsoft.com/office/drawing/2014/main" id="{733B29F8-3A2F-A867-3E76-CDC66D5E7A5B}"/>
              </a:ext>
            </a:extLst>
          </p:cNvPr>
          <p:cNvSpPr txBox="1">
            <a:spLocks/>
          </p:cNvSpPr>
          <p:nvPr/>
        </p:nvSpPr>
        <p:spPr>
          <a:xfrm>
            <a:off x="754942" y="545160"/>
            <a:ext cx="4589218"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Trouver des données sur le paludisme (2)</a:t>
            </a:r>
          </a:p>
        </p:txBody>
      </p:sp>
      <p:cxnSp>
        <p:nvCxnSpPr>
          <p:cNvPr id="7" name="Straight Arrow Connector 6">
            <a:extLst>
              <a:ext uri="{FF2B5EF4-FFF2-40B4-BE49-F238E27FC236}">
                <a16:creationId xmlns:a16="http://schemas.microsoft.com/office/drawing/2014/main" id="{B07E83DC-44DD-A52E-5E81-7B4EDBC708C1}"/>
              </a:ext>
            </a:extLst>
          </p:cNvPr>
          <p:cNvCxnSpPr>
            <a:cxnSpLocks/>
          </p:cNvCxnSpPr>
          <p:nvPr/>
        </p:nvCxnSpPr>
        <p:spPr>
          <a:xfrm flipH="1">
            <a:off x="8666435" y="2668332"/>
            <a:ext cx="608536" cy="24331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4CCCAA0-3E56-B782-90A6-E89AA0A43798}"/>
              </a:ext>
            </a:extLst>
          </p:cNvPr>
          <p:cNvSpPr txBox="1"/>
          <p:nvPr/>
        </p:nvSpPr>
        <p:spPr>
          <a:xfrm>
            <a:off x="9274971" y="2316738"/>
            <a:ext cx="2917029" cy="954782"/>
          </a:xfrm>
          <a:prstGeom prst="rect">
            <a:avLst/>
          </a:prstGeom>
          <a:solidFill>
            <a:schemeClr val="accent1">
              <a:lumMod val="20000"/>
              <a:lumOff val="80000"/>
            </a:schemeClr>
          </a:solidFill>
        </p:spPr>
        <p:txBody>
          <a:bodyPr wrap="square" lIns="91440" tIns="91440" rIns="91440" bIns="91440" rtlCol="0">
            <a:noAutofit/>
          </a:bodyPr>
          <a:lstStyle/>
          <a:p>
            <a:r>
              <a:rPr lang="en-US" sz="1600" b="1" dirty="0">
                <a:solidFill>
                  <a:srgbClr val="454E60"/>
                </a:solidFill>
                <a:latin typeface="Helvetica" pitchFamily="2" charset="0"/>
              </a:rPr>
              <a:t>Sélectionnez ces 5 éléments de données sur le paludisme</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4112823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8A57D6-91A8-1BFF-A221-3A819C9BB623}"/>
              </a:ext>
            </a:extLst>
          </p:cNvPr>
          <p:cNvPicPr>
            <a:picLocks noChangeAspect="1"/>
          </p:cNvPicPr>
          <p:nvPr/>
        </p:nvPicPr>
        <p:blipFill>
          <a:blip r:embed="rId2"/>
          <a:stretch>
            <a:fillRect/>
          </a:stretch>
        </p:blipFill>
        <p:spPr>
          <a:xfrm>
            <a:off x="2545402" y="1503385"/>
            <a:ext cx="8403334" cy="4765629"/>
          </a:xfrm>
          <a:prstGeom prst="rect">
            <a:avLst/>
          </a:prstGeom>
        </p:spPr>
      </p:pic>
      <p:sp>
        <p:nvSpPr>
          <p:cNvPr id="8" name="Text Placeholder 1">
            <a:extLst>
              <a:ext uri="{FF2B5EF4-FFF2-40B4-BE49-F238E27FC236}">
                <a16:creationId xmlns:a16="http://schemas.microsoft.com/office/drawing/2014/main" id="{A40956DE-30D3-E2DE-4300-725868BF0A14}"/>
              </a:ext>
            </a:extLst>
          </p:cNvPr>
          <p:cNvSpPr txBox="1">
            <a:spLocks/>
          </p:cNvSpPr>
          <p:nvPr/>
        </p:nvSpPr>
        <p:spPr>
          <a:xfrm>
            <a:off x="754942" y="545160"/>
            <a:ext cx="4203138"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Trouver des données sur le paludisme (3)</a:t>
            </a:r>
          </a:p>
        </p:txBody>
      </p:sp>
      <p:cxnSp>
        <p:nvCxnSpPr>
          <p:cNvPr id="9" name="Straight Arrow Connector 8">
            <a:extLst>
              <a:ext uri="{FF2B5EF4-FFF2-40B4-BE49-F238E27FC236}">
                <a16:creationId xmlns:a16="http://schemas.microsoft.com/office/drawing/2014/main" id="{5A814593-557B-9989-C977-B9ADC66C1164}"/>
              </a:ext>
            </a:extLst>
          </p:cNvPr>
          <p:cNvCxnSpPr>
            <a:cxnSpLocks/>
          </p:cNvCxnSpPr>
          <p:nvPr/>
        </p:nvCxnSpPr>
        <p:spPr>
          <a:xfrm flipV="1">
            <a:off x="1851799" y="2651760"/>
            <a:ext cx="1004712" cy="50519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9131CAD-9CD9-734E-B066-9D37EE91BCED}"/>
              </a:ext>
            </a:extLst>
          </p:cNvPr>
          <p:cNvSpPr txBox="1"/>
          <p:nvPr/>
        </p:nvSpPr>
        <p:spPr>
          <a:xfrm>
            <a:off x="465438" y="2367538"/>
            <a:ext cx="1744561" cy="1381501"/>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Nous utiliserons également certains indicateurs de paludisme </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3" name="Straight Arrow Connector 12">
            <a:extLst>
              <a:ext uri="{FF2B5EF4-FFF2-40B4-BE49-F238E27FC236}">
                <a16:creationId xmlns:a16="http://schemas.microsoft.com/office/drawing/2014/main" id="{3D047E4B-5694-9AA2-5AB3-4C19DFFF71B5}"/>
              </a:ext>
            </a:extLst>
          </p:cNvPr>
          <p:cNvCxnSpPr>
            <a:cxnSpLocks/>
          </p:cNvCxnSpPr>
          <p:nvPr/>
        </p:nvCxnSpPr>
        <p:spPr>
          <a:xfrm flipV="1">
            <a:off x="1874597" y="2367538"/>
            <a:ext cx="1488363" cy="223421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7C52212-62E8-7B17-1A3D-F67A758452CF}"/>
              </a:ext>
            </a:extLst>
          </p:cNvPr>
          <p:cNvSpPr txBox="1"/>
          <p:nvPr/>
        </p:nvSpPr>
        <p:spPr>
          <a:xfrm>
            <a:off x="541438" y="4418266"/>
            <a:ext cx="1744562" cy="1729871"/>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Une autre façon de trouver vos indicateurs est de taper un mot-clé dans le champ supérieur.</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15" name="Straight Arrow Connector 14">
            <a:extLst>
              <a:ext uri="{FF2B5EF4-FFF2-40B4-BE49-F238E27FC236}">
                <a16:creationId xmlns:a16="http://schemas.microsoft.com/office/drawing/2014/main" id="{FAD856DB-56E3-0382-07F3-53B7B7A55362}"/>
              </a:ext>
            </a:extLst>
          </p:cNvPr>
          <p:cNvCxnSpPr>
            <a:cxnSpLocks/>
          </p:cNvCxnSpPr>
          <p:nvPr/>
        </p:nvCxnSpPr>
        <p:spPr>
          <a:xfrm flipH="1" flipV="1">
            <a:off x="9059779" y="3886200"/>
            <a:ext cx="1481565" cy="1289053"/>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3757803-C229-9185-4E8E-CB9891F6EC81}"/>
              </a:ext>
            </a:extLst>
          </p:cNvPr>
          <p:cNvSpPr txBox="1"/>
          <p:nvPr/>
        </p:nvSpPr>
        <p:spPr>
          <a:xfrm>
            <a:off x="10076455" y="4979740"/>
            <a:ext cx="1744562" cy="928063"/>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Sélectionnons également ces 3 indicateurs</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249911667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7C32D566-1B01-43F4-1C42-2F8D71B85F39}"/>
              </a:ext>
            </a:extLst>
          </p:cNvPr>
          <p:cNvSpPr txBox="1">
            <a:spLocks/>
          </p:cNvSpPr>
          <p:nvPr/>
        </p:nvSpPr>
        <p:spPr>
          <a:xfrm>
            <a:off x="754942" y="545160"/>
            <a:ext cx="6187278"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Une remarque sur la recherche des "bonnes" variables</a:t>
            </a:r>
          </a:p>
        </p:txBody>
      </p:sp>
      <p:sp>
        <p:nvSpPr>
          <p:cNvPr id="8" name="TextBox 7">
            <a:extLst>
              <a:ext uri="{FF2B5EF4-FFF2-40B4-BE49-F238E27FC236}">
                <a16:creationId xmlns:a16="http://schemas.microsoft.com/office/drawing/2014/main" id="{0145ED6D-1508-D79F-153D-FAC672ABCCF0}"/>
              </a:ext>
            </a:extLst>
          </p:cNvPr>
          <p:cNvSpPr txBox="1"/>
          <p:nvPr/>
        </p:nvSpPr>
        <p:spPr>
          <a:xfrm>
            <a:off x="754942" y="1780222"/>
            <a:ext cx="6187279" cy="2324417"/>
          </a:xfrm>
          <a:prstGeom prst="rect">
            <a:avLst/>
          </a:prstGeom>
          <a:solidFill>
            <a:schemeClr val="accent4">
              <a:lumMod val="20000"/>
              <a:lumOff val="80000"/>
            </a:schemeClr>
          </a:solidFill>
        </p:spPr>
        <p:txBody>
          <a:bodyPr wrap="square" lIns="91440" tIns="91440" rIns="91440" bIns="91440" rtlCol="0">
            <a:noAutofit/>
          </a:bodyPr>
          <a:lstStyle/>
          <a:p>
            <a:r>
              <a:rPr lang="en-US" dirty="0">
                <a:solidFill>
                  <a:srgbClr val="454E60"/>
                </a:solidFill>
                <a:latin typeface="Helvetica" pitchFamily="2" charset="0"/>
              </a:rPr>
              <a:t>Il existe généralement un grand nombre de variables liées à la charge de morbidité du paludisme, et tous les pays ne communiquent pas régulièrement toutes les variables. Nous commençons généralement par demander à un expert local quels sont les éléments/indicateurs à utiliser.</a:t>
            </a:r>
          </a:p>
          <a:p>
            <a:endParaRPr lang="en-US" dirty="0">
              <a:solidFill>
                <a:srgbClr val="454E60"/>
              </a:solidFill>
              <a:latin typeface="Helvetica" pitchFamily="2" charset="0"/>
            </a:endParaRPr>
          </a:p>
          <a:p>
            <a:r>
              <a:rPr lang="en-US" dirty="0">
                <a:solidFill>
                  <a:srgbClr val="454E60"/>
                </a:solidFill>
                <a:latin typeface="Helvetica" pitchFamily="2" charset="0"/>
              </a:rPr>
              <a:t>À défaut, nous pouvons interroger manuellement les données pour voir lesquelles sont signalées</a:t>
            </a:r>
          </a:p>
          <a:p>
            <a:endParaRPr lang="en-US" sz="1600" b="1" dirty="0">
              <a:solidFill>
                <a:srgbClr val="454E60"/>
              </a:solidFill>
              <a:latin typeface="Helvetica" pitchFamily="2" charset="0"/>
            </a:endParaRP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2" name="TextBox 1">
            <a:extLst>
              <a:ext uri="{FF2B5EF4-FFF2-40B4-BE49-F238E27FC236}">
                <a16:creationId xmlns:a16="http://schemas.microsoft.com/office/drawing/2014/main" id="{E8ED01DA-6DB1-4822-561D-6C1B3E6D0F90}"/>
              </a:ext>
            </a:extLst>
          </p:cNvPr>
          <p:cNvSpPr txBox="1"/>
          <p:nvPr/>
        </p:nvSpPr>
        <p:spPr>
          <a:xfrm>
            <a:off x="754942" y="4441257"/>
            <a:ext cx="4954978" cy="2634916"/>
          </a:xfrm>
          <a:prstGeom prst="rect">
            <a:avLst/>
          </a:prstGeom>
          <a:noFill/>
        </p:spPr>
        <p:txBody>
          <a:bodyPr wrap="square" lIns="0" tIns="0" rIns="0" bIns="0" rtlCol="0">
            <a:noAutofit/>
          </a:bodyPr>
          <a:lstStyle/>
          <a:p>
            <a:pPr algn="l"/>
            <a:r>
              <a:rPr lang="en-US" sz="1600" dirty="0">
                <a:solidFill>
                  <a:srgbClr val="454E60"/>
                </a:solidFill>
                <a:latin typeface="Helvetica" pitchFamily="2" charset="0"/>
              </a:rPr>
              <a:t>N'hésitez pas à sélectionner un éventail beaucoup plus large de variables relatives au paludisme afin de déterminer si elles sont toutes utiles et comment elles sont liées les unes aux autres.</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Il y a aussi parfois des variables en double, par exemple, cette démo DHIS2 a 2 indicateurs identiques pour le nombre total de cas de paludisme.</a:t>
            </a:r>
          </a:p>
          <a:p>
            <a:pPr algn="l"/>
            <a:endParaRPr lang="en-US" sz="1400" dirty="0">
              <a:solidFill>
                <a:srgbClr val="454E60"/>
              </a:solidFill>
              <a:latin typeface="Helvetica" pitchFamily="2" charset="0"/>
            </a:endParaRPr>
          </a:p>
          <a:p>
            <a:pPr algn="l"/>
            <a:endParaRPr lang="en-US" sz="1400" dirty="0" err="1">
              <a:solidFill>
                <a:srgbClr val="454E60"/>
              </a:solidFill>
              <a:latin typeface="Helvetica" pitchFamily="2" charset="0"/>
            </a:endParaRPr>
          </a:p>
        </p:txBody>
      </p:sp>
      <p:pic>
        <p:nvPicPr>
          <p:cNvPr id="4" name="Picture 3">
            <a:extLst>
              <a:ext uri="{FF2B5EF4-FFF2-40B4-BE49-F238E27FC236}">
                <a16:creationId xmlns:a16="http://schemas.microsoft.com/office/drawing/2014/main" id="{E2158B61-C7BB-8F83-3B2D-25CD7EC3FD7D}"/>
              </a:ext>
            </a:extLst>
          </p:cNvPr>
          <p:cNvPicPr>
            <a:picLocks noChangeAspect="1"/>
          </p:cNvPicPr>
          <p:nvPr/>
        </p:nvPicPr>
        <p:blipFill>
          <a:blip r:embed="rId2"/>
          <a:stretch>
            <a:fillRect/>
          </a:stretch>
        </p:blipFill>
        <p:spPr>
          <a:xfrm>
            <a:off x="7654944" y="1158483"/>
            <a:ext cx="4348143" cy="5077777"/>
          </a:xfrm>
          <a:prstGeom prst="rect">
            <a:avLst/>
          </a:prstGeom>
        </p:spPr>
      </p:pic>
      <p:cxnSp>
        <p:nvCxnSpPr>
          <p:cNvPr id="5" name="Straight Arrow Connector 4">
            <a:extLst>
              <a:ext uri="{FF2B5EF4-FFF2-40B4-BE49-F238E27FC236}">
                <a16:creationId xmlns:a16="http://schemas.microsoft.com/office/drawing/2014/main" id="{FD2C2EEB-09F2-070C-1B23-2778C9A703B6}"/>
              </a:ext>
            </a:extLst>
          </p:cNvPr>
          <p:cNvCxnSpPr>
            <a:cxnSpLocks/>
          </p:cNvCxnSpPr>
          <p:nvPr/>
        </p:nvCxnSpPr>
        <p:spPr>
          <a:xfrm flipV="1">
            <a:off x="7298582" y="3429000"/>
            <a:ext cx="4138476" cy="1106905"/>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DFA7C65-4F56-3500-4D65-9E026C77C8D2}"/>
              </a:ext>
            </a:extLst>
          </p:cNvPr>
          <p:cNvSpPr txBox="1"/>
          <p:nvPr/>
        </p:nvSpPr>
        <p:spPr>
          <a:xfrm>
            <a:off x="5846782" y="4178299"/>
            <a:ext cx="1771542" cy="1877061"/>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Vous pouvez cliquer sur le "</a:t>
            </a:r>
            <a:r>
              <a:rPr lang="en-US" sz="1600" i="1" dirty="0" err="1">
                <a:solidFill>
                  <a:srgbClr val="454E60"/>
                </a:solidFill>
                <a:latin typeface="Helvetica" pitchFamily="2" charset="0"/>
              </a:rPr>
              <a:t>i</a:t>
            </a:r>
            <a:r>
              <a:rPr lang="en-US" sz="1600" i="1" dirty="0">
                <a:solidFill>
                  <a:srgbClr val="454E60"/>
                </a:solidFill>
                <a:latin typeface="Helvetica" pitchFamily="2" charset="0"/>
              </a:rPr>
              <a:t>" </a:t>
            </a:r>
            <a:r>
              <a:rPr lang="en-US" sz="1600" dirty="0">
                <a:solidFill>
                  <a:srgbClr val="454E60"/>
                </a:solidFill>
                <a:latin typeface="Helvetica" pitchFamily="2" charset="0"/>
              </a:rPr>
              <a:t>encerclé</a:t>
            </a:r>
          </a:p>
          <a:p>
            <a:pPr algn="l"/>
            <a:r>
              <a:rPr lang="en-US" sz="1600" dirty="0">
                <a:solidFill>
                  <a:srgbClr val="454E60"/>
                </a:solidFill>
                <a:latin typeface="Helvetica" pitchFamily="2" charset="0"/>
              </a:rPr>
              <a:t>Cliquez ici pour obtenir plus de détails sur chaque variable</a:t>
            </a: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150909847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6432F48-8534-4691-B752-0A67799C99AC}"/>
              </a:ext>
            </a:extLst>
          </p:cNvPr>
          <p:cNvSpPr txBox="1">
            <a:spLocks/>
          </p:cNvSpPr>
          <p:nvPr/>
        </p:nvSpPr>
        <p:spPr>
          <a:xfrm>
            <a:off x="754942" y="545160"/>
            <a:ext cx="2917030"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Sélection des périodes de temps</a:t>
            </a:r>
          </a:p>
        </p:txBody>
      </p:sp>
      <p:sp>
        <p:nvSpPr>
          <p:cNvPr id="5" name="TextBox 4">
            <a:extLst>
              <a:ext uri="{FF2B5EF4-FFF2-40B4-BE49-F238E27FC236}">
                <a16:creationId xmlns:a16="http://schemas.microsoft.com/office/drawing/2014/main" id="{70FE735F-EA74-02F3-400A-8529255DCF71}"/>
              </a:ext>
            </a:extLst>
          </p:cNvPr>
          <p:cNvSpPr txBox="1"/>
          <p:nvPr/>
        </p:nvSpPr>
        <p:spPr>
          <a:xfrm>
            <a:off x="754942" y="2116022"/>
            <a:ext cx="2457490" cy="1606666"/>
          </a:xfrm>
          <a:prstGeom prst="rect">
            <a:avLst/>
          </a:prstGeom>
          <a:solidFill>
            <a:schemeClr val="accent4">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Vous pouvez sélectionner une période relative à aujourd'hui (c'est-à-dire les trois derniers mois) ou des périodes fixes.</a:t>
            </a:r>
          </a:p>
          <a:p>
            <a:endParaRPr lang="en-US" sz="1400" b="1" dirty="0">
              <a:solidFill>
                <a:srgbClr val="454E60"/>
              </a:solidFill>
              <a:latin typeface="Helvetica" pitchFamily="2" charset="0"/>
            </a:endParaRPr>
          </a:p>
          <a:p>
            <a:pPr algn="l"/>
            <a:endParaRPr lang="en-US" sz="1400" dirty="0">
              <a:solidFill>
                <a:srgbClr val="454E60"/>
              </a:solidFill>
              <a:latin typeface="Helvetica" pitchFamily="2" charset="0"/>
            </a:endParaRPr>
          </a:p>
          <a:p>
            <a:pPr algn="l"/>
            <a:r>
              <a:rPr lang="en-US" sz="1400" dirty="0">
                <a:solidFill>
                  <a:srgbClr val="454E60"/>
                </a:solidFill>
                <a:latin typeface="Helvetica" pitchFamily="2" charset="0"/>
              </a:rPr>
              <a:t> </a:t>
            </a:r>
          </a:p>
        </p:txBody>
      </p:sp>
      <p:sp>
        <p:nvSpPr>
          <p:cNvPr id="9" name="TextBox 8">
            <a:extLst>
              <a:ext uri="{FF2B5EF4-FFF2-40B4-BE49-F238E27FC236}">
                <a16:creationId xmlns:a16="http://schemas.microsoft.com/office/drawing/2014/main" id="{1C4BC0FC-B4CA-1262-57AD-92D05BC49E15}"/>
              </a:ext>
            </a:extLst>
          </p:cNvPr>
          <p:cNvSpPr txBox="1"/>
          <p:nvPr/>
        </p:nvSpPr>
        <p:spPr>
          <a:xfrm>
            <a:off x="754942" y="5293234"/>
            <a:ext cx="1660977" cy="1412366"/>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 Sélectionnez d'abord "périodes fixes", puis "mensuel" et "2024". </a:t>
            </a:r>
          </a:p>
        </p:txBody>
      </p:sp>
      <p:sp>
        <p:nvSpPr>
          <p:cNvPr id="10" name="TextBox 9">
            <a:extLst>
              <a:ext uri="{FF2B5EF4-FFF2-40B4-BE49-F238E27FC236}">
                <a16:creationId xmlns:a16="http://schemas.microsoft.com/office/drawing/2014/main" id="{8A53412A-92CD-CA22-782D-911110A70C5A}"/>
              </a:ext>
            </a:extLst>
          </p:cNvPr>
          <p:cNvSpPr txBox="1"/>
          <p:nvPr/>
        </p:nvSpPr>
        <p:spPr>
          <a:xfrm>
            <a:off x="754942" y="3948475"/>
            <a:ext cx="2457490" cy="1220546"/>
          </a:xfrm>
          <a:prstGeom prst="rect">
            <a:avLst/>
          </a:prstGeom>
          <a:solidFill>
            <a:schemeClr val="accent4">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Dans cet exemple, nous allons examiner les données mensuelles de 2024 seulement</a:t>
            </a:r>
          </a:p>
          <a:p>
            <a:endParaRPr lang="en-US" sz="1400" b="1" dirty="0">
              <a:solidFill>
                <a:srgbClr val="454E60"/>
              </a:solidFill>
              <a:latin typeface="Helvetica" pitchFamily="2" charset="0"/>
            </a:endParaRPr>
          </a:p>
          <a:p>
            <a:pPr algn="l"/>
            <a:endParaRPr lang="en-US" sz="1400" dirty="0">
              <a:solidFill>
                <a:srgbClr val="454E60"/>
              </a:solidFill>
              <a:latin typeface="Helvetica" pitchFamily="2" charset="0"/>
            </a:endParaRPr>
          </a:p>
          <a:p>
            <a:pPr algn="l"/>
            <a:r>
              <a:rPr lang="en-US" sz="1400" dirty="0">
                <a:solidFill>
                  <a:srgbClr val="454E60"/>
                </a:solidFill>
                <a:latin typeface="Helvetica" pitchFamily="2" charset="0"/>
              </a:rPr>
              <a:t> </a:t>
            </a:r>
          </a:p>
        </p:txBody>
      </p:sp>
      <p:pic>
        <p:nvPicPr>
          <p:cNvPr id="12" name="Picture 11">
            <a:extLst>
              <a:ext uri="{FF2B5EF4-FFF2-40B4-BE49-F238E27FC236}">
                <a16:creationId xmlns:a16="http://schemas.microsoft.com/office/drawing/2014/main" id="{751CF00A-E56F-F666-F182-BB924468D0EC}"/>
              </a:ext>
            </a:extLst>
          </p:cNvPr>
          <p:cNvPicPr>
            <a:picLocks noChangeAspect="1"/>
          </p:cNvPicPr>
          <p:nvPr/>
        </p:nvPicPr>
        <p:blipFill>
          <a:blip r:embed="rId2"/>
          <a:stretch>
            <a:fillRect/>
          </a:stretch>
        </p:blipFill>
        <p:spPr>
          <a:xfrm>
            <a:off x="3671972" y="459217"/>
            <a:ext cx="8131635" cy="5462337"/>
          </a:xfrm>
          <a:prstGeom prst="rect">
            <a:avLst/>
          </a:prstGeom>
        </p:spPr>
      </p:pic>
      <p:cxnSp>
        <p:nvCxnSpPr>
          <p:cNvPr id="8" name="Straight Arrow Connector 7">
            <a:extLst>
              <a:ext uri="{FF2B5EF4-FFF2-40B4-BE49-F238E27FC236}">
                <a16:creationId xmlns:a16="http://schemas.microsoft.com/office/drawing/2014/main" id="{70B1C425-3C2E-AAE2-28AF-E6F72407C9EC}"/>
              </a:ext>
            </a:extLst>
          </p:cNvPr>
          <p:cNvCxnSpPr>
            <a:cxnSpLocks/>
          </p:cNvCxnSpPr>
          <p:nvPr/>
        </p:nvCxnSpPr>
        <p:spPr>
          <a:xfrm flipV="1">
            <a:off x="2660255" y="2232302"/>
            <a:ext cx="2773136" cy="3835629"/>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5D7858C-75B2-B582-EDE4-CC88847265EC}"/>
              </a:ext>
            </a:extLst>
          </p:cNvPr>
          <p:cNvCxnSpPr>
            <a:cxnSpLocks/>
          </p:cNvCxnSpPr>
          <p:nvPr/>
        </p:nvCxnSpPr>
        <p:spPr>
          <a:xfrm flipV="1">
            <a:off x="7231931" y="2808133"/>
            <a:ext cx="658950" cy="1750615"/>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FE70824-C7F3-24C0-79EA-EC2B18A9C674}"/>
              </a:ext>
            </a:extLst>
          </p:cNvPr>
          <p:cNvSpPr txBox="1"/>
          <p:nvPr/>
        </p:nvSpPr>
        <p:spPr>
          <a:xfrm>
            <a:off x="6445108" y="4484408"/>
            <a:ext cx="1660977" cy="1123912"/>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Cliquez sur la double flèche pour afficher tous les mois</a:t>
            </a:r>
          </a:p>
        </p:txBody>
      </p:sp>
      <p:cxnSp>
        <p:nvCxnSpPr>
          <p:cNvPr id="18" name="Straight Arrow Connector 17">
            <a:extLst>
              <a:ext uri="{FF2B5EF4-FFF2-40B4-BE49-F238E27FC236}">
                <a16:creationId xmlns:a16="http://schemas.microsoft.com/office/drawing/2014/main" id="{9729DE15-8424-BFF9-8840-8C3F755BBF93}"/>
              </a:ext>
            </a:extLst>
          </p:cNvPr>
          <p:cNvCxnSpPr>
            <a:cxnSpLocks/>
          </p:cNvCxnSpPr>
          <p:nvPr/>
        </p:nvCxnSpPr>
        <p:spPr>
          <a:xfrm flipH="1">
            <a:off x="9335984" y="1830338"/>
            <a:ext cx="2025527" cy="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14F5BB7-BD66-485C-8FEF-F0F5E4355ECC}"/>
              </a:ext>
            </a:extLst>
          </p:cNvPr>
          <p:cNvSpPr txBox="1"/>
          <p:nvPr/>
        </p:nvSpPr>
        <p:spPr>
          <a:xfrm>
            <a:off x="10455966" y="1369097"/>
            <a:ext cx="1736034" cy="2353587"/>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Il arrive qu'une période soit sélectionnée automatiquement en haut de l'écran. Veillez à la supprimer en cliquant sur la flèche de droite.</a:t>
            </a:r>
          </a:p>
        </p:txBody>
      </p:sp>
    </p:spTree>
    <p:extLst>
      <p:ext uri="{BB962C8B-B14F-4D97-AF65-F5344CB8AC3E}">
        <p14:creationId xmlns:p14="http://schemas.microsoft.com/office/powerpoint/2010/main" val="17069870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5C2A3159-59EC-5C16-74FC-F931B3C7F732}"/>
              </a:ext>
            </a:extLst>
          </p:cNvPr>
          <p:cNvSpPr txBox="1">
            <a:spLocks/>
          </p:cNvSpPr>
          <p:nvPr/>
        </p:nvSpPr>
        <p:spPr>
          <a:xfrm>
            <a:off x="754942" y="545160"/>
            <a:ext cx="4192340"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Sélection de l'unité d'organisation</a:t>
            </a:r>
          </a:p>
        </p:txBody>
      </p:sp>
      <p:sp>
        <p:nvSpPr>
          <p:cNvPr id="5" name="TextBox 4">
            <a:extLst>
              <a:ext uri="{FF2B5EF4-FFF2-40B4-BE49-F238E27FC236}">
                <a16:creationId xmlns:a16="http://schemas.microsoft.com/office/drawing/2014/main" id="{A60B46B1-BA8E-D834-B0C0-9923A7BB32C1}"/>
              </a:ext>
            </a:extLst>
          </p:cNvPr>
          <p:cNvSpPr txBox="1"/>
          <p:nvPr/>
        </p:nvSpPr>
        <p:spPr>
          <a:xfrm>
            <a:off x="754942" y="1816317"/>
            <a:ext cx="3146498" cy="1862619"/>
          </a:xfrm>
          <a:prstGeom prst="rect">
            <a:avLst/>
          </a:prstGeom>
          <a:solidFill>
            <a:schemeClr val="accent4">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Pour l'instant, nous examinons les totaux nationaux, mais nous pouvons également étudier les données au niveau d'unités spatiales plus petites - jusqu'au niveau de l'établissement de santé.</a:t>
            </a:r>
          </a:p>
          <a:p>
            <a:pPr algn="l"/>
            <a:r>
              <a:rPr lang="en-US" sz="1600" dirty="0">
                <a:solidFill>
                  <a:srgbClr val="454E60"/>
                </a:solidFill>
                <a:latin typeface="Helvetica" pitchFamily="2" charset="0"/>
              </a:rPr>
              <a:t> </a:t>
            </a:r>
          </a:p>
        </p:txBody>
      </p:sp>
      <p:sp>
        <p:nvSpPr>
          <p:cNvPr id="8" name="TextBox 7">
            <a:extLst>
              <a:ext uri="{FF2B5EF4-FFF2-40B4-BE49-F238E27FC236}">
                <a16:creationId xmlns:a16="http://schemas.microsoft.com/office/drawing/2014/main" id="{88FBF71A-ECF3-E025-EC7A-56321BA73121}"/>
              </a:ext>
            </a:extLst>
          </p:cNvPr>
          <p:cNvSpPr txBox="1"/>
          <p:nvPr/>
        </p:nvSpPr>
        <p:spPr>
          <a:xfrm>
            <a:off x="783832" y="3838968"/>
            <a:ext cx="2223527" cy="613762"/>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Sélectionner l'</a:t>
            </a:r>
            <a:r>
              <a:rPr lang="en-US" sz="1600" b="1" dirty="0">
                <a:solidFill>
                  <a:srgbClr val="454E60"/>
                </a:solidFill>
                <a:latin typeface="Helvetica" pitchFamily="2" charset="0"/>
              </a:rPr>
              <a:t>unité d'organisation</a:t>
            </a:r>
            <a:endParaRPr lang="en-US" sz="1600" dirty="0">
              <a:solidFill>
                <a:srgbClr val="454E60"/>
              </a:solidFill>
              <a:latin typeface="Helvetica" pitchFamily="2" charset="0"/>
            </a:endParaRPr>
          </a:p>
        </p:txBody>
      </p:sp>
      <p:cxnSp>
        <p:nvCxnSpPr>
          <p:cNvPr id="9" name="Straight Arrow Connector 8">
            <a:extLst>
              <a:ext uri="{FF2B5EF4-FFF2-40B4-BE49-F238E27FC236}">
                <a16:creationId xmlns:a16="http://schemas.microsoft.com/office/drawing/2014/main" id="{92049C2C-92C0-CBEA-AA15-833917620B07}"/>
              </a:ext>
            </a:extLst>
          </p:cNvPr>
          <p:cNvCxnSpPr>
            <a:cxnSpLocks/>
            <a:stCxn id="8" idx="3"/>
          </p:cNvCxnSpPr>
          <p:nvPr/>
        </p:nvCxnSpPr>
        <p:spPr>
          <a:xfrm flipV="1">
            <a:off x="3007359" y="2232302"/>
            <a:ext cx="2426032" cy="191354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A2CEB26-405F-E660-D389-9727314D000E}"/>
              </a:ext>
            </a:extLst>
          </p:cNvPr>
          <p:cNvSpPr txBox="1"/>
          <p:nvPr/>
        </p:nvSpPr>
        <p:spPr>
          <a:xfrm>
            <a:off x="754942" y="4612762"/>
            <a:ext cx="3034780" cy="2143638"/>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Nous pouvons soit sélectionner toutes les provinces manuellement en cochant les cases - cette méthode est préférable lorsque nous voulons seulement examiner un sous-ensemble de provinces, de districts, etc.</a:t>
            </a:r>
          </a:p>
        </p:txBody>
      </p:sp>
      <p:pic>
        <p:nvPicPr>
          <p:cNvPr id="13" name="Picture 12">
            <a:extLst>
              <a:ext uri="{FF2B5EF4-FFF2-40B4-BE49-F238E27FC236}">
                <a16:creationId xmlns:a16="http://schemas.microsoft.com/office/drawing/2014/main" id="{310DE027-80F6-5E7B-C8D8-6E5A9AB83A30}"/>
              </a:ext>
            </a:extLst>
          </p:cNvPr>
          <p:cNvPicPr>
            <a:picLocks noChangeAspect="1"/>
          </p:cNvPicPr>
          <p:nvPr/>
        </p:nvPicPr>
        <p:blipFill>
          <a:blip r:embed="rId2"/>
          <a:stretch>
            <a:fillRect/>
          </a:stretch>
        </p:blipFill>
        <p:spPr>
          <a:xfrm>
            <a:off x="5433391" y="218662"/>
            <a:ext cx="6272500" cy="5658678"/>
          </a:xfrm>
          <a:prstGeom prst="rect">
            <a:avLst/>
          </a:prstGeom>
        </p:spPr>
      </p:pic>
      <p:pic>
        <p:nvPicPr>
          <p:cNvPr id="15" name="Picture 14">
            <a:extLst>
              <a:ext uri="{FF2B5EF4-FFF2-40B4-BE49-F238E27FC236}">
                <a16:creationId xmlns:a16="http://schemas.microsoft.com/office/drawing/2014/main" id="{31C46CC8-5C0D-53AE-2049-66D9903964F2}"/>
              </a:ext>
            </a:extLst>
          </p:cNvPr>
          <p:cNvPicPr>
            <a:picLocks noChangeAspect="1"/>
          </p:cNvPicPr>
          <p:nvPr/>
        </p:nvPicPr>
        <p:blipFill>
          <a:blip r:embed="rId3"/>
          <a:stretch>
            <a:fillRect/>
          </a:stretch>
        </p:blipFill>
        <p:spPr>
          <a:xfrm>
            <a:off x="8415885" y="2970251"/>
            <a:ext cx="3776115" cy="3887749"/>
          </a:xfrm>
          <a:prstGeom prst="rect">
            <a:avLst/>
          </a:prstGeom>
          <a:ln>
            <a:solidFill>
              <a:schemeClr val="tx1"/>
            </a:solidFill>
          </a:ln>
          <a:effectLst>
            <a:outerShdw blurRad="50800" dist="38100" dir="2700000" algn="tl" rotWithShape="0">
              <a:prstClr val="black">
                <a:alpha val="40000"/>
              </a:prstClr>
            </a:outerShdw>
          </a:effectLst>
        </p:spPr>
      </p:pic>
      <p:cxnSp>
        <p:nvCxnSpPr>
          <p:cNvPr id="16" name="Straight Arrow Connector 15">
            <a:extLst>
              <a:ext uri="{FF2B5EF4-FFF2-40B4-BE49-F238E27FC236}">
                <a16:creationId xmlns:a16="http://schemas.microsoft.com/office/drawing/2014/main" id="{79C4455B-C855-0655-EFDB-AB3ED15B28EB}"/>
              </a:ext>
            </a:extLst>
          </p:cNvPr>
          <p:cNvCxnSpPr>
            <a:cxnSpLocks/>
          </p:cNvCxnSpPr>
          <p:nvPr/>
        </p:nvCxnSpPr>
        <p:spPr>
          <a:xfrm flipV="1">
            <a:off x="3776116" y="2232302"/>
            <a:ext cx="3272054" cy="3204058"/>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3EECF12-D990-FDAB-0782-A79927921A1D}"/>
              </a:ext>
            </a:extLst>
          </p:cNvPr>
          <p:cNvSpPr txBox="1"/>
          <p:nvPr/>
        </p:nvSpPr>
        <p:spPr>
          <a:xfrm>
            <a:off x="5310452" y="5713744"/>
            <a:ext cx="2421576" cy="1093456"/>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Une option plus rapide consiste à sélectionner simplement les </a:t>
            </a:r>
            <a:r>
              <a:rPr lang="en-US" sz="1600" b="1" dirty="0">
                <a:solidFill>
                  <a:srgbClr val="454E60"/>
                </a:solidFill>
                <a:latin typeface="Helvetica" pitchFamily="2" charset="0"/>
              </a:rPr>
              <a:t>sous-unités de l'utilisateur.</a:t>
            </a:r>
          </a:p>
        </p:txBody>
      </p:sp>
      <p:cxnSp>
        <p:nvCxnSpPr>
          <p:cNvPr id="19" name="Straight Arrow Connector 18">
            <a:extLst>
              <a:ext uri="{FF2B5EF4-FFF2-40B4-BE49-F238E27FC236}">
                <a16:creationId xmlns:a16="http://schemas.microsoft.com/office/drawing/2014/main" id="{1ABA3A01-432B-A851-F817-F8CFE429F29F}"/>
              </a:ext>
            </a:extLst>
          </p:cNvPr>
          <p:cNvCxnSpPr>
            <a:cxnSpLocks/>
          </p:cNvCxnSpPr>
          <p:nvPr/>
        </p:nvCxnSpPr>
        <p:spPr>
          <a:xfrm flipV="1">
            <a:off x="7732027" y="3578087"/>
            <a:ext cx="2220960" cy="247667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719382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72AE7C-028A-300A-B24A-61106A0977FC}"/>
              </a:ext>
            </a:extLst>
          </p:cNvPr>
          <p:cNvPicPr>
            <a:picLocks noChangeAspect="1"/>
          </p:cNvPicPr>
          <p:nvPr/>
        </p:nvPicPr>
        <p:blipFill>
          <a:blip r:embed="rId2"/>
          <a:stretch>
            <a:fillRect/>
          </a:stretch>
        </p:blipFill>
        <p:spPr>
          <a:xfrm>
            <a:off x="4567583" y="503583"/>
            <a:ext cx="6935304" cy="5201478"/>
          </a:xfrm>
          <a:prstGeom prst="rect">
            <a:avLst/>
          </a:prstGeom>
        </p:spPr>
      </p:pic>
      <p:sp>
        <p:nvSpPr>
          <p:cNvPr id="8" name="Text Placeholder 1">
            <a:extLst>
              <a:ext uri="{FF2B5EF4-FFF2-40B4-BE49-F238E27FC236}">
                <a16:creationId xmlns:a16="http://schemas.microsoft.com/office/drawing/2014/main" id="{70979618-E5D2-DB33-95C3-A97CC2BAC816}"/>
              </a:ext>
            </a:extLst>
          </p:cNvPr>
          <p:cNvSpPr txBox="1">
            <a:spLocks/>
          </p:cNvSpPr>
          <p:nvPr/>
        </p:nvSpPr>
        <p:spPr>
          <a:xfrm>
            <a:off x="754942" y="545160"/>
            <a:ext cx="3679898" cy="1045371"/>
          </a:xfrm>
          <a:prstGeom prst="rect">
            <a:avLst/>
          </a:prstGeom>
        </p:spPr>
        <p:txBody>
          <a:bodyPr vert="horz" lIns="0" tIns="0" rIns="0" bIns="0" rtlCol="0">
            <a:normAutofit fontScale="92500"/>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Réorientation et téléchargement des données (1)</a:t>
            </a:r>
          </a:p>
        </p:txBody>
      </p:sp>
      <p:sp>
        <p:nvSpPr>
          <p:cNvPr id="9" name="TextBox 8">
            <a:extLst>
              <a:ext uri="{FF2B5EF4-FFF2-40B4-BE49-F238E27FC236}">
                <a16:creationId xmlns:a16="http://schemas.microsoft.com/office/drawing/2014/main" id="{B5036565-2263-C52F-15C7-AD35FBF169F3}"/>
              </a:ext>
            </a:extLst>
          </p:cNvPr>
          <p:cNvSpPr txBox="1"/>
          <p:nvPr/>
        </p:nvSpPr>
        <p:spPr>
          <a:xfrm>
            <a:off x="463394" y="2026348"/>
            <a:ext cx="3864766" cy="3271137"/>
          </a:xfrm>
          <a:prstGeom prst="rect">
            <a:avLst/>
          </a:prstGeom>
          <a:solidFill>
            <a:schemeClr val="accent4">
              <a:lumMod val="20000"/>
              <a:lumOff val="80000"/>
            </a:schemeClr>
          </a:solidFill>
        </p:spPr>
        <p:txBody>
          <a:bodyPr wrap="square" lIns="91440" tIns="91440" rIns="91440" bIns="91440" rtlCol="0">
            <a:noAutofit/>
          </a:bodyPr>
          <a:lstStyle/>
          <a:p>
            <a:r>
              <a:rPr lang="en-US" sz="1600" dirty="0">
                <a:latin typeface="+mn-lt"/>
              </a:rPr>
              <a:t>Les données sont renvoyées dans un format large, avec 18 colonnes (une par province) pour chaque indicateur </a:t>
            </a:r>
          </a:p>
          <a:p>
            <a:endParaRPr lang="en-US" sz="1600" dirty="0">
              <a:latin typeface="+mn-lt"/>
            </a:endParaRPr>
          </a:p>
          <a:p>
            <a:r>
              <a:rPr lang="en-US" sz="1600" dirty="0">
                <a:latin typeface="+mn-lt"/>
              </a:rPr>
              <a:t>Pour les futures manipulations de données dans R, il est préférable d'avoir les données dans un </a:t>
            </a:r>
            <a:r>
              <a:rPr lang="en-US" sz="1600" b="1" dirty="0">
                <a:latin typeface="+mn-lt"/>
              </a:rPr>
              <a:t>format long</a:t>
            </a:r>
          </a:p>
          <a:p>
            <a:endParaRPr lang="en-US" sz="1600" dirty="0">
              <a:latin typeface="+mn-lt"/>
            </a:endParaRPr>
          </a:p>
          <a:p>
            <a:r>
              <a:rPr lang="en-US" sz="1600" dirty="0">
                <a:latin typeface="+mn-lt"/>
              </a:rPr>
              <a:t>Il s'agit d'un format de données dans lequel chaque ligne représente une observation unique et chaque colonne représente une variable ou une caractéristique. </a:t>
            </a:r>
          </a:p>
        </p:txBody>
      </p:sp>
      <p:sp>
        <p:nvSpPr>
          <p:cNvPr id="11" name="TextBox 10">
            <a:extLst>
              <a:ext uri="{FF2B5EF4-FFF2-40B4-BE49-F238E27FC236}">
                <a16:creationId xmlns:a16="http://schemas.microsoft.com/office/drawing/2014/main" id="{BAD666D9-4E3C-6E42-3CE9-A2AF2F382D74}"/>
              </a:ext>
            </a:extLst>
          </p:cNvPr>
          <p:cNvSpPr txBox="1"/>
          <p:nvPr/>
        </p:nvSpPr>
        <p:spPr>
          <a:xfrm>
            <a:off x="4762884" y="6188764"/>
            <a:ext cx="7103996" cy="738664"/>
          </a:xfrm>
          <a:prstGeom prst="rect">
            <a:avLst/>
          </a:prstGeom>
          <a:solidFill>
            <a:schemeClr val="bg1"/>
          </a:solidFill>
        </p:spPr>
        <p:txBody>
          <a:bodyPr wrap="square">
            <a:spAutoFit/>
          </a:bodyPr>
          <a:lstStyle/>
          <a:p>
            <a:r>
              <a:rPr lang="en-US" sz="1400" dirty="0"/>
              <a:t>Ressources utiles pour en savoir plus sur les données </a:t>
            </a:r>
            <a:r>
              <a:rPr lang="en-US" sz="1400" b="1" dirty="0"/>
              <a:t>longues </a:t>
            </a:r>
            <a:r>
              <a:rPr lang="en-US" sz="1400" dirty="0"/>
              <a:t>et les données </a:t>
            </a:r>
            <a:r>
              <a:rPr lang="en-US" sz="1400" b="1" dirty="0"/>
              <a:t>larges</a:t>
            </a:r>
          </a:p>
          <a:p>
            <a:r>
              <a:rPr lang="en-US" sz="1400" dirty="0">
                <a:hlinkClick r:id="rId3"/>
              </a:rPr>
              <a:t>https://tavareshugo.github.io/r-intro-tidyverse-gapminder/09-reshaping/index.html </a:t>
            </a:r>
          </a:p>
          <a:p>
            <a:endParaRPr lang="en-US" sz="1400" dirty="0"/>
          </a:p>
        </p:txBody>
      </p:sp>
      <p:sp>
        <p:nvSpPr>
          <p:cNvPr id="12" name="TextBox 11">
            <a:extLst>
              <a:ext uri="{FF2B5EF4-FFF2-40B4-BE49-F238E27FC236}">
                <a16:creationId xmlns:a16="http://schemas.microsoft.com/office/drawing/2014/main" id="{37A97FBB-5670-EB31-00F8-39A67F25E4F4}"/>
              </a:ext>
            </a:extLst>
          </p:cNvPr>
          <p:cNvSpPr txBox="1"/>
          <p:nvPr/>
        </p:nvSpPr>
        <p:spPr>
          <a:xfrm>
            <a:off x="463394" y="5389387"/>
            <a:ext cx="3864766" cy="1234933"/>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Pour obtenir des données </a:t>
            </a:r>
            <a:r>
              <a:rPr lang="en-US" sz="1600" b="1" dirty="0">
                <a:solidFill>
                  <a:srgbClr val="454E60"/>
                </a:solidFill>
                <a:latin typeface="Helvetica" pitchFamily="2" charset="0"/>
              </a:rPr>
              <a:t>en format long</a:t>
            </a:r>
            <a:r>
              <a:rPr lang="en-US" sz="1600" dirty="0">
                <a:solidFill>
                  <a:srgbClr val="454E60"/>
                </a:solidFill>
                <a:latin typeface="Helvetica" pitchFamily="2" charset="0"/>
              </a:rPr>
              <a:t>, nous pouvons faire glisser ces cases vertes vers la </a:t>
            </a:r>
            <a:r>
              <a:rPr lang="en-US" sz="1600" b="1" dirty="0">
                <a:solidFill>
                  <a:srgbClr val="454E60"/>
                </a:solidFill>
                <a:latin typeface="Helvetica" pitchFamily="2" charset="0"/>
              </a:rPr>
              <a:t>zone des lignes </a:t>
            </a:r>
            <a:r>
              <a:rPr lang="en-US" sz="1600" dirty="0">
                <a:solidFill>
                  <a:srgbClr val="454E60"/>
                </a:solidFill>
                <a:latin typeface="Helvetica" pitchFamily="2" charset="0"/>
              </a:rPr>
              <a:t>(voir diapositive suivante).</a:t>
            </a:r>
          </a:p>
        </p:txBody>
      </p:sp>
      <p:cxnSp>
        <p:nvCxnSpPr>
          <p:cNvPr id="13" name="Straight Arrow Connector 12">
            <a:extLst>
              <a:ext uri="{FF2B5EF4-FFF2-40B4-BE49-F238E27FC236}">
                <a16:creationId xmlns:a16="http://schemas.microsoft.com/office/drawing/2014/main" id="{89F0DE51-4FE9-0977-D26D-482C82B5C5A0}"/>
              </a:ext>
            </a:extLst>
          </p:cNvPr>
          <p:cNvCxnSpPr>
            <a:cxnSpLocks/>
            <a:stCxn id="12" idx="3"/>
          </p:cNvCxnSpPr>
          <p:nvPr/>
        </p:nvCxnSpPr>
        <p:spPr>
          <a:xfrm flipV="1">
            <a:off x="4328160" y="1422400"/>
            <a:ext cx="2804160" cy="4584454"/>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715283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F53DF2-EE48-0A09-27E1-67AAED05A787}"/>
              </a:ext>
            </a:extLst>
          </p:cNvPr>
          <p:cNvPicPr>
            <a:picLocks noChangeAspect="1"/>
          </p:cNvPicPr>
          <p:nvPr/>
        </p:nvPicPr>
        <p:blipFill>
          <a:blip r:embed="rId2"/>
          <a:stretch>
            <a:fillRect/>
          </a:stretch>
        </p:blipFill>
        <p:spPr>
          <a:xfrm>
            <a:off x="5477095" y="546652"/>
            <a:ext cx="5812191" cy="5764696"/>
          </a:xfrm>
          <a:prstGeom prst="rect">
            <a:avLst/>
          </a:prstGeom>
        </p:spPr>
      </p:pic>
      <p:sp>
        <p:nvSpPr>
          <p:cNvPr id="7" name="TextBox 6">
            <a:extLst>
              <a:ext uri="{FF2B5EF4-FFF2-40B4-BE49-F238E27FC236}">
                <a16:creationId xmlns:a16="http://schemas.microsoft.com/office/drawing/2014/main" id="{86801CDA-5F1F-82C6-0D30-668FC0BD9CD4}"/>
              </a:ext>
            </a:extLst>
          </p:cNvPr>
          <p:cNvSpPr txBox="1"/>
          <p:nvPr/>
        </p:nvSpPr>
        <p:spPr>
          <a:xfrm>
            <a:off x="460716" y="2152701"/>
            <a:ext cx="3525509" cy="921297"/>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Vous pouvez modifier l'ordre de ces éléments pour déterminer ce qui est le plus logique pour vos données. </a:t>
            </a:r>
          </a:p>
        </p:txBody>
      </p:sp>
      <p:cxnSp>
        <p:nvCxnSpPr>
          <p:cNvPr id="8" name="Straight Arrow Connector 7">
            <a:extLst>
              <a:ext uri="{FF2B5EF4-FFF2-40B4-BE49-F238E27FC236}">
                <a16:creationId xmlns:a16="http://schemas.microsoft.com/office/drawing/2014/main" id="{B035B8F4-EE4F-834F-CB1E-1A14B32B3D3C}"/>
              </a:ext>
            </a:extLst>
          </p:cNvPr>
          <p:cNvCxnSpPr>
            <a:cxnSpLocks/>
            <a:stCxn id="7" idx="3"/>
          </p:cNvCxnSpPr>
          <p:nvPr/>
        </p:nvCxnSpPr>
        <p:spPr>
          <a:xfrm flipV="1">
            <a:off x="3986225" y="1538747"/>
            <a:ext cx="3836975" cy="1074603"/>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C8E4A8F-5E7A-5327-E531-40C435467BF5}"/>
              </a:ext>
            </a:extLst>
          </p:cNvPr>
          <p:cNvCxnSpPr>
            <a:cxnSpLocks/>
          </p:cNvCxnSpPr>
          <p:nvPr/>
        </p:nvCxnSpPr>
        <p:spPr>
          <a:xfrm flipV="1">
            <a:off x="2500325" y="998220"/>
            <a:ext cx="4974895" cy="3185886"/>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14934B7-F90E-D5B5-81A6-DACAAA33D912}"/>
              </a:ext>
            </a:extLst>
          </p:cNvPr>
          <p:cNvSpPr txBox="1"/>
          <p:nvPr/>
        </p:nvSpPr>
        <p:spPr>
          <a:xfrm>
            <a:off x="460716" y="3784002"/>
            <a:ext cx="2039610" cy="1184238"/>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Vous devrez </a:t>
            </a:r>
            <a:r>
              <a:rPr lang="en-US" sz="1600" b="1" dirty="0">
                <a:solidFill>
                  <a:srgbClr val="454E60"/>
                </a:solidFill>
                <a:latin typeface="Helvetica" pitchFamily="2" charset="0"/>
              </a:rPr>
              <a:t>mettre à jour le </a:t>
            </a:r>
            <a:r>
              <a:rPr lang="en-US" sz="1600" dirty="0">
                <a:solidFill>
                  <a:srgbClr val="454E60"/>
                </a:solidFill>
                <a:latin typeface="Helvetica" pitchFamily="2" charset="0"/>
              </a:rPr>
              <a:t>tableau chaque fois que vous le modifiez</a:t>
            </a:r>
          </a:p>
        </p:txBody>
      </p:sp>
      <p:sp>
        <p:nvSpPr>
          <p:cNvPr id="15" name="Text Placeholder 1">
            <a:extLst>
              <a:ext uri="{FF2B5EF4-FFF2-40B4-BE49-F238E27FC236}">
                <a16:creationId xmlns:a16="http://schemas.microsoft.com/office/drawing/2014/main" id="{CCD22821-E2B3-6C45-88C1-ECCF889CD4D9}"/>
              </a:ext>
            </a:extLst>
          </p:cNvPr>
          <p:cNvSpPr txBox="1">
            <a:spLocks/>
          </p:cNvSpPr>
          <p:nvPr/>
        </p:nvSpPr>
        <p:spPr>
          <a:xfrm>
            <a:off x="754942" y="545160"/>
            <a:ext cx="3679898" cy="1045371"/>
          </a:xfrm>
          <a:prstGeom prst="rect">
            <a:avLst/>
          </a:prstGeom>
        </p:spPr>
        <p:txBody>
          <a:bodyPr vert="horz" lIns="0" tIns="0" rIns="0" bIns="0" rtlCol="0">
            <a:normAutofit fontScale="92500"/>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Réorientation et téléchargement des données (2)</a:t>
            </a:r>
          </a:p>
        </p:txBody>
      </p:sp>
    </p:spTree>
    <p:extLst>
      <p:ext uri="{BB962C8B-B14F-4D97-AF65-F5344CB8AC3E}">
        <p14:creationId xmlns:p14="http://schemas.microsoft.com/office/powerpoint/2010/main" val="125385763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60F264-494A-9A3E-A53A-DC98C064D21B}"/>
              </a:ext>
            </a:extLst>
          </p:cNvPr>
          <p:cNvSpPr>
            <a:spLocks noGrp="1"/>
          </p:cNvSpPr>
          <p:nvPr>
            <p:ph type="body" sz="quarter" idx="13"/>
          </p:nvPr>
        </p:nvSpPr>
        <p:spPr/>
        <p:txBody>
          <a:bodyPr/>
          <a:lstStyle/>
          <a:p>
            <a:r>
              <a:rPr lang="en-US" dirty="0"/>
              <a:t>Préparation de la session en attendant de commencer</a:t>
            </a:r>
          </a:p>
        </p:txBody>
      </p:sp>
      <p:sp>
        <p:nvSpPr>
          <p:cNvPr id="3" name="Text Placeholder 2">
            <a:extLst>
              <a:ext uri="{FF2B5EF4-FFF2-40B4-BE49-F238E27FC236}">
                <a16:creationId xmlns:a16="http://schemas.microsoft.com/office/drawing/2014/main" id="{00720298-80F1-B7F0-A660-75760F313D45}"/>
              </a:ext>
            </a:extLst>
          </p:cNvPr>
          <p:cNvSpPr>
            <a:spLocks noGrp="1"/>
          </p:cNvSpPr>
          <p:nvPr>
            <p:ph type="body" sz="quarter" idx="14"/>
          </p:nvPr>
        </p:nvSpPr>
        <p:spPr>
          <a:xfrm>
            <a:off x="711200" y="1466850"/>
            <a:ext cx="9699625" cy="5200650"/>
          </a:xfrm>
        </p:spPr>
        <p:txBody>
          <a:bodyPr numCol="1">
            <a:normAutofit fontScale="92500"/>
          </a:bodyPr>
          <a:lstStyle/>
          <a:p>
            <a:pPr marL="342900" indent="-342900">
              <a:buAutoNum type="arabicParenR"/>
            </a:pPr>
            <a:r>
              <a:rPr lang="en-US" dirty="0"/>
              <a:t>S'ASSURER D'AVOIR UN </a:t>
            </a:r>
            <a:r>
              <a:rPr lang="en-US" b="1" dirty="0"/>
              <a:t>ACCÈS À L'INTERNET</a:t>
            </a:r>
          </a:p>
          <a:p>
            <a:pPr marL="342900" indent="-342900">
              <a:buAutoNum type="arabicParenR"/>
            </a:pPr>
            <a:r>
              <a:rPr lang="en-US" dirty="0"/>
              <a:t>ASSUREZ-VOUS D'AVOIR TÉLÉCHARGÉ </a:t>
            </a:r>
            <a:r>
              <a:rPr lang="en-US" b="1" dirty="0"/>
              <a:t>R </a:t>
            </a:r>
            <a:r>
              <a:rPr lang="en-US" dirty="0"/>
              <a:t>ET </a:t>
            </a:r>
            <a:r>
              <a:rPr lang="en-US" b="1" dirty="0"/>
              <a:t>RSTUDIO</a:t>
            </a:r>
          </a:p>
          <a:p>
            <a:pPr marL="342900" indent="-342900">
              <a:buAutoNum type="arabicParenR"/>
            </a:pPr>
            <a:r>
              <a:rPr lang="en-US" dirty="0"/>
              <a:t>Créez un dossier dans un endroit judicieux de votre ordinateur, appelé quelque chose comme "</a:t>
            </a:r>
            <a:r>
              <a:rPr lang="en-US" b="1" dirty="0"/>
              <a:t>ammnet_training_dhis2_dashboard</a:t>
            </a:r>
            <a:r>
              <a:rPr lang="en-US" dirty="0"/>
              <a:t>". </a:t>
            </a:r>
          </a:p>
          <a:p>
            <a:pPr marL="342900" indent="-342900">
              <a:buAutoNum type="arabicParenR"/>
            </a:pPr>
            <a:r>
              <a:rPr lang="en-US" dirty="0"/>
              <a:t>Dans ce dossier, créez trois sous-dossiers </a:t>
            </a:r>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endParaRPr lang="en-US" dirty="0"/>
          </a:p>
          <a:p>
            <a:pPr marL="342900" indent="-342900">
              <a:buAutoNum type="arabicParenR"/>
            </a:pPr>
            <a:r>
              <a:rPr lang="en-US" dirty="0"/>
              <a:t>Si vous savez comment créer un </a:t>
            </a:r>
            <a:r>
              <a:rPr lang="en-US" b="1" dirty="0"/>
              <a:t>projet </a:t>
            </a:r>
            <a:r>
              <a:rPr lang="en-US" dirty="0"/>
              <a:t>dans R, faites-le dans ce même dossier (sinon, demandez l'aide d'un animateur ou d'un voisin).</a:t>
            </a:r>
          </a:p>
        </p:txBody>
      </p:sp>
      <p:pic>
        <p:nvPicPr>
          <p:cNvPr id="5" name="Picture 4">
            <a:extLst>
              <a:ext uri="{FF2B5EF4-FFF2-40B4-BE49-F238E27FC236}">
                <a16:creationId xmlns:a16="http://schemas.microsoft.com/office/drawing/2014/main" id="{01C172A2-98E8-861F-F7DD-F5A5CBA71AB8}"/>
              </a:ext>
            </a:extLst>
          </p:cNvPr>
          <p:cNvPicPr>
            <a:picLocks noChangeAspect="1"/>
          </p:cNvPicPr>
          <p:nvPr/>
        </p:nvPicPr>
        <p:blipFill>
          <a:blip r:embed="rId2"/>
          <a:srcRect b="16548"/>
          <a:stretch>
            <a:fillRect/>
          </a:stretch>
        </p:blipFill>
        <p:spPr>
          <a:xfrm>
            <a:off x="384029" y="3545205"/>
            <a:ext cx="7176974" cy="2235302"/>
          </a:xfrm>
          <a:prstGeom prst="rect">
            <a:avLst/>
          </a:prstGeom>
          <a:ln>
            <a:solidFill>
              <a:schemeClr val="tx1"/>
            </a:solidFill>
          </a:ln>
          <a:effectLst>
            <a:outerShdw blurRad="50800" dist="38100" dir="13500000" algn="br" rotWithShape="0">
              <a:prstClr val="black">
                <a:alpha val="40000"/>
              </a:prstClr>
            </a:outerShdw>
          </a:effectLst>
        </p:spPr>
      </p:pic>
      <p:sp>
        <p:nvSpPr>
          <p:cNvPr id="6" name="TextBox 5">
            <a:extLst>
              <a:ext uri="{FF2B5EF4-FFF2-40B4-BE49-F238E27FC236}">
                <a16:creationId xmlns:a16="http://schemas.microsoft.com/office/drawing/2014/main" id="{3A1DFF10-A237-CEE3-F7D9-7CEC1C597809}"/>
              </a:ext>
            </a:extLst>
          </p:cNvPr>
          <p:cNvSpPr txBox="1"/>
          <p:nvPr/>
        </p:nvSpPr>
        <p:spPr>
          <a:xfrm>
            <a:off x="5185467" y="4634281"/>
            <a:ext cx="6852734" cy="325529"/>
          </a:xfrm>
          <a:prstGeom prst="rect">
            <a:avLst/>
          </a:prstGeom>
          <a:solidFill>
            <a:schemeClr val="accent5">
              <a:lumMod val="20000"/>
              <a:lumOff val="80000"/>
            </a:schemeClr>
          </a:solidFill>
        </p:spPr>
        <p:txBody>
          <a:bodyPr wrap="square" lIns="0" tIns="0" rIns="0" bIns="0" rtlCol="0">
            <a:noAutofit/>
          </a:bodyPr>
          <a:lstStyle/>
          <a:p>
            <a:pPr algn="l"/>
            <a:r>
              <a:rPr lang="en-US" sz="1200" b="1" dirty="0">
                <a:solidFill>
                  <a:srgbClr val="454E60"/>
                </a:solidFill>
                <a:latin typeface="Helvetica" pitchFamily="2" charset="0"/>
              </a:rPr>
              <a:t>C'est là que nous stockons les données "brutes", c'est-à-dire les téléchargements du DHIS2.</a:t>
            </a:r>
          </a:p>
        </p:txBody>
      </p:sp>
      <p:sp>
        <p:nvSpPr>
          <p:cNvPr id="7" name="TextBox 6">
            <a:extLst>
              <a:ext uri="{FF2B5EF4-FFF2-40B4-BE49-F238E27FC236}">
                <a16:creationId xmlns:a16="http://schemas.microsoft.com/office/drawing/2014/main" id="{B4747C46-1573-6F50-35F5-42AEBE48A9DD}"/>
              </a:ext>
            </a:extLst>
          </p:cNvPr>
          <p:cNvSpPr txBox="1"/>
          <p:nvPr/>
        </p:nvSpPr>
        <p:spPr>
          <a:xfrm>
            <a:off x="5185467" y="4895106"/>
            <a:ext cx="6852734" cy="325529"/>
          </a:xfrm>
          <a:prstGeom prst="rect">
            <a:avLst/>
          </a:prstGeom>
          <a:solidFill>
            <a:schemeClr val="accent4">
              <a:lumMod val="20000"/>
              <a:lumOff val="80000"/>
            </a:schemeClr>
          </a:solidFill>
        </p:spPr>
        <p:txBody>
          <a:bodyPr wrap="square" lIns="0" tIns="0" rIns="0" bIns="0" rtlCol="0">
            <a:noAutofit/>
          </a:bodyPr>
          <a:lstStyle/>
          <a:p>
            <a:pPr algn="l"/>
            <a:r>
              <a:rPr lang="en-US" sz="1200" b="1" dirty="0">
                <a:solidFill>
                  <a:srgbClr val="454E60"/>
                </a:solidFill>
                <a:latin typeface="Helvetica" pitchFamily="2" charset="0"/>
              </a:rPr>
              <a:t>C'est là que nous stockons les données que nous avons traitées nous-mêmes</a:t>
            </a:r>
          </a:p>
        </p:txBody>
      </p:sp>
      <p:sp>
        <p:nvSpPr>
          <p:cNvPr id="8" name="TextBox 7">
            <a:extLst>
              <a:ext uri="{FF2B5EF4-FFF2-40B4-BE49-F238E27FC236}">
                <a16:creationId xmlns:a16="http://schemas.microsoft.com/office/drawing/2014/main" id="{ED70958F-4830-5892-9EA0-3A542C81114D}"/>
              </a:ext>
            </a:extLst>
          </p:cNvPr>
          <p:cNvSpPr txBox="1"/>
          <p:nvPr/>
        </p:nvSpPr>
        <p:spPr>
          <a:xfrm>
            <a:off x="5185466" y="5125771"/>
            <a:ext cx="6852734" cy="265379"/>
          </a:xfrm>
          <a:prstGeom prst="rect">
            <a:avLst/>
          </a:prstGeom>
          <a:solidFill>
            <a:schemeClr val="accent2">
              <a:lumMod val="20000"/>
              <a:lumOff val="80000"/>
            </a:schemeClr>
          </a:solidFill>
        </p:spPr>
        <p:txBody>
          <a:bodyPr wrap="square" lIns="0" tIns="0" rIns="0" bIns="0" rtlCol="0">
            <a:noAutofit/>
          </a:bodyPr>
          <a:lstStyle/>
          <a:p>
            <a:pPr algn="l"/>
            <a:r>
              <a:rPr lang="en-US" sz="1200" b="1" dirty="0">
                <a:solidFill>
                  <a:srgbClr val="454E60"/>
                </a:solidFill>
                <a:latin typeface="Helvetica" pitchFamily="2" charset="0"/>
              </a:rPr>
              <a:t>C'est ici que sont stockés tous les scripts R</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7204EE2D-F33C-A4B0-7516-509CBD1F8813}"/>
                  </a:ext>
                </a:extLst>
              </p14:cNvPr>
              <p14:cNvContentPartPr/>
              <p14:nvPr/>
            </p14:nvContentPartPr>
            <p14:xfrm>
              <a:off x="3748932" y="3939210"/>
              <a:ext cx="1704240" cy="21240"/>
            </p14:xfrm>
          </p:contentPart>
        </mc:Choice>
        <mc:Fallback>
          <p:pic>
            <p:nvPicPr>
              <p:cNvPr id="9" name="Ink 8">
                <a:extLst>
                  <a:ext uri="{FF2B5EF4-FFF2-40B4-BE49-F238E27FC236}">
                    <a16:creationId xmlns:a16="http://schemas.microsoft.com/office/drawing/2014/main" id="{7204EE2D-F33C-A4B0-7516-509CBD1F8813}"/>
                  </a:ext>
                </a:extLst>
              </p:cNvPr>
              <p:cNvPicPr/>
              <p:nvPr/>
            </p:nvPicPr>
            <p:blipFill>
              <a:blip r:embed="rId4"/>
              <a:stretch>
                <a:fillRect/>
              </a:stretch>
            </p:blipFill>
            <p:spPr>
              <a:xfrm>
                <a:off x="3694943" y="3831210"/>
                <a:ext cx="1811857"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AB4C5AEC-782A-B1E8-21E2-CF7EA167B65A}"/>
                  </a:ext>
                </a:extLst>
              </p14:cNvPr>
              <p14:cNvContentPartPr/>
              <p14:nvPr/>
            </p14:nvContentPartPr>
            <p14:xfrm>
              <a:off x="2701332" y="4769370"/>
              <a:ext cx="722520" cy="48600"/>
            </p14:xfrm>
          </p:contentPart>
        </mc:Choice>
        <mc:Fallback>
          <p:pic>
            <p:nvPicPr>
              <p:cNvPr id="10" name="Ink 9">
                <a:extLst>
                  <a:ext uri="{FF2B5EF4-FFF2-40B4-BE49-F238E27FC236}">
                    <a16:creationId xmlns:a16="http://schemas.microsoft.com/office/drawing/2014/main" id="{AB4C5AEC-782A-B1E8-21E2-CF7EA167B65A}"/>
                  </a:ext>
                </a:extLst>
              </p:cNvPr>
              <p:cNvPicPr/>
              <p:nvPr/>
            </p:nvPicPr>
            <p:blipFill>
              <a:blip r:embed="rId6"/>
              <a:stretch>
                <a:fillRect/>
              </a:stretch>
            </p:blipFill>
            <p:spPr>
              <a:xfrm>
                <a:off x="2647332" y="4660564"/>
                <a:ext cx="830160" cy="26584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683FA9B4-9102-E6FC-D8C8-B1B0F0B08FB9}"/>
                  </a:ext>
                </a:extLst>
              </p14:cNvPr>
              <p14:cNvContentPartPr/>
              <p14:nvPr/>
            </p14:nvContentPartPr>
            <p14:xfrm>
              <a:off x="2625012" y="4959810"/>
              <a:ext cx="818640" cy="49680"/>
            </p14:xfrm>
          </p:contentPart>
        </mc:Choice>
        <mc:Fallback>
          <p:pic>
            <p:nvPicPr>
              <p:cNvPr id="11" name="Ink 10">
                <a:extLst>
                  <a:ext uri="{FF2B5EF4-FFF2-40B4-BE49-F238E27FC236}">
                    <a16:creationId xmlns:a16="http://schemas.microsoft.com/office/drawing/2014/main" id="{683FA9B4-9102-E6FC-D8C8-B1B0F0B08FB9}"/>
                  </a:ext>
                </a:extLst>
              </p:cNvPr>
              <p:cNvPicPr/>
              <p:nvPr/>
            </p:nvPicPr>
            <p:blipFill>
              <a:blip r:embed="rId8"/>
              <a:stretch>
                <a:fillRect/>
              </a:stretch>
            </p:blipFill>
            <p:spPr>
              <a:xfrm>
                <a:off x="2571012" y="4852170"/>
                <a:ext cx="9262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09EF92AF-E9E2-F677-9AED-A0E8FC46C022}"/>
                  </a:ext>
                </a:extLst>
              </p14:cNvPr>
              <p14:cNvContentPartPr/>
              <p14:nvPr/>
            </p14:nvContentPartPr>
            <p14:xfrm>
              <a:off x="2662812" y="5194530"/>
              <a:ext cx="546840" cy="30960"/>
            </p14:xfrm>
          </p:contentPart>
        </mc:Choice>
        <mc:Fallback>
          <p:pic>
            <p:nvPicPr>
              <p:cNvPr id="12" name="Ink 11">
                <a:extLst>
                  <a:ext uri="{FF2B5EF4-FFF2-40B4-BE49-F238E27FC236}">
                    <a16:creationId xmlns:a16="http://schemas.microsoft.com/office/drawing/2014/main" id="{09EF92AF-E9E2-F677-9AED-A0E8FC46C022}"/>
                  </a:ext>
                </a:extLst>
              </p:cNvPr>
              <p:cNvPicPr/>
              <p:nvPr/>
            </p:nvPicPr>
            <p:blipFill>
              <a:blip r:embed="rId10"/>
              <a:stretch>
                <a:fillRect/>
              </a:stretch>
            </p:blipFill>
            <p:spPr>
              <a:xfrm>
                <a:off x="2608812" y="5085259"/>
                <a:ext cx="654480" cy="24913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85E9A1D-8ED7-709B-7C9D-69CF5A442337}"/>
                  </a:ext>
                </a:extLst>
              </p14:cNvPr>
              <p14:cNvContentPartPr/>
              <p14:nvPr/>
            </p14:nvContentPartPr>
            <p14:xfrm>
              <a:off x="1019070" y="2751255"/>
              <a:ext cx="3562560" cy="12240"/>
            </p14:xfrm>
          </p:contentPart>
        </mc:Choice>
        <mc:Fallback xmlns:a16="http://schemas.microsoft.com/office/drawing/2014/main" xmlns="">
          <p:pic>
            <p:nvPicPr>
              <p:cNvPr id="13" name="Ink 12">
                <a:extLst>
                  <a:ext uri="{FF2B5EF4-FFF2-40B4-BE49-F238E27FC236}">
                    <a16:creationId xmlns:a16="http://schemas.microsoft.com/office/drawing/2014/main" id="{F85E9A1D-8ED7-709B-7C9D-69CF5A442337}"/>
                  </a:ext>
                </a:extLst>
              </p:cNvPr>
              <p:cNvPicPr/>
              <p:nvPr/>
            </p:nvPicPr>
            <p:blipFill>
              <a:blip r:embed="rId12"/>
              <a:stretch>
                <a:fillRect/>
              </a:stretch>
            </p:blipFill>
            <p:spPr>
              <a:xfrm>
                <a:off x="965070" y="2643615"/>
                <a:ext cx="3670200" cy="227880"/>
              </a:xfrm>
              <a:prstGeom prst="rect">
                <a:avLst/>
              </a:prstGeom>
            </p:spPr>
          </p:pic>
        </mc:Fallback>
      </mc:AlternateContent>
    </p:spTree>
    <p:extLst>
      <p:ext uri="{BB962C8B-B14F-4D97-AF65-F5344CB8AC3E}">
        <p14:creationId xmlns:p14="http://schemas.microsoft.com/office/powerpoint/2010/main" val="312185167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28848F-6D99-F67B-7EED-191A7D9E97F5}"/>
              </a:ext>
            </a:extLst>
          </p:cNvPr>
          <p:cNvSpPr txBox="1"/>
          <p:nvPr/>
        </p:nvSpPr>
        <p:spPr>
          <a:xfrm>
            <a:off x="538570" y="2206128"/>
            <a:ext cx="2288449" cy="1222872"/>
          </a:xfrm>
          <a:prstGeom prst="rect">
            <a:avLst/>
          </a:prstGeom>
          <a:solidFill>
            <a:schemeClr val="accent4">
              <a:lumMod val="20000"/>
              <a:lumOff val="80000"/>
            </a:schemeClr>
          </a:solidFill>
        </p:spPr>
        <p:txBody>
          <a:bodyPr wrap="square" lIns="91440" tIns="91440" rIns="91440" bIns="91440" rtlCol="0">
            <a:noAutofit/>
          </a:bodyPr>
          <a:lstStyle/>
          <a:p>
            <a:r>
              <a:rPr lang="en-US" sz="1600" dirty="0">
                <a:latin typeface="+mn-lt"/>
              </a:rPr>
              <a:t>Nous pouvons maintenant </a:t>
            </a:r>
            <a:r>
              <a:rPr lang="en-US" sz="1600" b="1" dirty="0">
                <a:latin typeface="+mn-lt"/>
              </a:rPr>
              <a:t>télécharger </a:t>
            </a:r>
            <a:r>
              <a:rPr lang="en-US" sz="1600" dirty="0">
                <a:latin typeface="+mn-lt"/>
              </a:rPr>
              <a:t>nos données au format csv </a:t>
            </a:r>
          </a:p>
        </p:txBody>
      </p:sp>
      <p:pic>
        <p:nvPicPr>
          <p:cNvPr id="7" name="Picture 6">
            <a:extLst>
              <a:ext uri="{FF2B5EF4-FFF2-40B4-BE49-F238E27FC236}">
                <a16:creationId xmlns:a16="http://schemas.microsoft.com/office/drawing/2014/main" id="{D9BB50C3-BE21-5A66-AA64-F2918FE404CE}"/>
              </a:ext>
            </a:extLst>
          </p:cNvPr>
          <p:cNvPicPr>
            <a:picLocks noChangeAspect="1"/>
          </p:cNvPicPr>
          <p:nvPr/>
        </p:nvPicPr>
        <p:blipFill>
          <a:blip r:embed="rId2"/>
          <a:stretch>
            <a:fillRect/>
          </a:stretch>
        </p:blipFill>
        <p:spPr>
          <a:xfrm>
            <a:off x="5454052" y="192578"/>
            <a:ext cx="5907368" cy="5629101"/>
          </a:xfrm>
          <a:prstGeom prst="rect">
            <a:avLst/>
          </a:prstGeom>
        </p:spPr>
      </p:pic>
      <p:cxnSp>
        <p:nvCxnSpPr>
          <p:cNvPr id="8" name="Straight Arrow Connector 7">
            <a:extLst>
              <a:ext uri="{FF2B5EF4-FFF2-40B4-BE49-F238E27FC236}">
                <a16:creationId xmlns:a16="http://schemas.microsoft.com/office/drawing/2014/main" id="{0A0C1311-DC6F-C9AB-7E84-68E585991EEE}"/>
              </a:ext>
            </a:extLst>
          </p:cNvPr>
          <p:cNvCxnSpPr>
            <a:cxnSpLocks/>
          </p:cNvCxnSpPr>
          <p:nvPr/>
        </p:nvCxnSpPr>
        <p:spPr>
          <a:xfrm flipV="1">
            <a:off x="2500325" y="3429000"/>
            <a:ext cx="7734449" cy="755106"/>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077E58F-E0F2-1558-150A-1AD54460E469}"/>
              </a:ext>
            </a:extLst>
          </p:cNvPr>
          <p:cNvSpPr txBox="1"/>
          <p:nvPr/>
        </p:nvSpPr>
        <p:spPr>
          <a:xfrm>
            <a:off x="460716" y="3784001"/>
            <a:ext cx="2039610" cy="1622977"/>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Le format de données le plus facile à utiliser est </a:t>
            </a:r>
            <a:r>
              <a:rPr lang="en-US" sz="1600" b="1" dirty="0">
                <a:solidFill>
                  <a:srgbClr val="454E60"/>
                </a:solidFill>
                <a:latin typeface="Helvetica" pitchFamily="2" charset="0"/>
              </a:rPr>
              <a:t>source de données simples -&gt; CSV -&gt; Nom.</a:t>
            </a:r>
            <a:endParaRPr lang="en-US" sz="1600" dirty="0">
              <a:solidFill>
                <a:srgbClr val="454E60"/>
              </a:solidFill>
              <a:latin typeface="Helvetica" pitchFamily="2" charset="0"/>
            </a:endParaRPr>
          </a:p>
        </p:txBody>
      </p:sp>
      <p:cxnSp>
        <p:nvCxnSpPr>
          <p:cNvPr id="10" name="Straight Arrow Connector 9">
            <a:extLst>
              <a:ext uri="{FF2B5EF4-FFF2-40B4-BE49-F238E27FC236}">
                <a16:creationId xmlns:a16="http://schemas.microsoft.com/office/drawing/2014/main" id="{9E259756-6E5B-A809-76D3-5F5597C9A9B6}"/>
              </a:ext>
            </a:extLst>
          </p:cNvPr>
          <p:cNvCxnSpPr>
            <a:cxnSpLocks/>
          </p:cNvCxnSpPr>
          <p:nvPr/>
        </p:nvCxnSpPr>
        <p:spPr>
          <a:xfrm flipV="1">
            <a:off x="2827019" y="629515"/>
            <a:ext cx="6088380" cy="2073045"/>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 Placeholder 1">
            <a:extLst>
              <a:ext uri="{FF2B5EF4-FFF2-40B4-BE49-F238E27FC236}">
                <a16:creationId xmlns:a16="http://schemas.microsoft.com/office/drawing/2014/main" id="{EC746266-B314-4182-95E9-2552C349B762}"/>
              </a:ext>
            </a:extLst>
          </p:cNvPr>
          <p:cNvSpPr txBox="1">
            <a:spLocks/>
          </p:cNvSpPr>
          <p:nvPr/>
        </p:nvSpPr>
        <p:spPr>
          <a:xfrm>
            <a:off x="754942" y="545160"/>
            <a:ext cx="3679898" cy="1045371"/>
          </a:xfrm>
          <a:prstGeom prst="rect">
            <a:avLst/>
          </a:prstGeom>
        </p:spPr>
        <p:txBody>
          <a:bodyPr vert="horz" lIns="0" tIns="0" rIns="0" bIns="0" rtlCol="0">
            <a:normAutofit fontScale="92500"/>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Réorientation et téléchargement des données (3)</a:t>
            </a:r>
          </a:p>
        </p:txBody>
      </p:sp>
    </p:spTree>
    <p:extLst>
      <p:ext uri="{BB962C8B-B14F-4D97-AF65-F5344CB8AC3E}">
        <p14:creationId xmlns:p14="http://schemas.microsoft.com/office/powerpoint/2010/main" val="304515140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E3DD2C-9053-9391-9B18-A2D4B081D4B5}"/>
              </a:ext>
            </a:extLst>
          </p:cNvPr>
          <p:cNvPicPr>
            <a:picLocks noChangeAspect="1"/>
          </p:cNvPicPr>
          <p:nvPr/>
        </p:nvPicPr>
        <p:blipFill>
          <a:blip r:embed="rId2"/>
          <a:srcRect l="925"/>
          <a:stretch>
            <a:fillRect/>
          </a:stretch>
        </p:blipFill>
        <p:spPr>
          <a:xfrm>
            <a:off x="4892816" y="1282630"/>
            <a:ext cx="6088056" cy="3782993"/>
          </a:xfrm>
          <a:prstGeom prst="rect">
            <a:avLst/>
          </a:prstGeom>
        </p:spPr>
      </p:pic>
      <p:sp>
        <p:nvSpPr>
          <p:cNvPr id="8" name="Text Placeholder 1">
            <a:extLst>
              <a:ext uri="{FF2B5EF4-FFF2-40B4-BE49-F238E27FC236}">
                <a16:creationId xmlns:a16="http://schemas.microsoft.com/office/drawing/2014/main" id="{E4E9F737-A3CC-1174-376D-E7D75D308646}"/>
              </a:ext>
            </a:extLst>
          </p:cNvPr>
          <p:cNvSpPr txBox="1">
            <a:spLocks/>
          </p:cNvSpPr>
          <p:nvPr/>
        </p:nvSpPr>
        <p:spPr>
          <a:xfrm>
            <a:off x="754942" y="545160"/>
            <a:ext cx="3679898" cy="1045371"/>
          </a:xfrm>
          <a:prstGeom prst="rect">
            <a:avLst/>
          </a:prstGeom>
        </p:spPr>
        <p:txBody>
          <a:bodyPr vert="horz" lIns="0" tIns="0" rIns="0" bIns="0" rtlCol="0">
            <a:normAutofit fontScale="92500"/>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Réorientation et téléchargement des données (4)</a:t>
            </a:r>
          </a:p>
        </p:txBody>
      </p:sp>
      <p:cxnSp>
        <p:nvCxnSpPr>
          <p:cNvPr id="9" name="Straight Arrow Connector 8">
            <a:extLst>
              <a:ext uri="{FF2B5EF4-FFF2-40B4-BE49-F238E27FC236}">
                <a16:creationId xmlns:a16="http://schemas.microsoft.com/office/drawing/2014/main" id="{8EF1EC05-5342-16E0-1D12-2782C63A9A97}"/>
              </a:ext>
            </a:extLst>
          </p:cNvPr>
          <p:cNvCxnSpPr>
            <a:cxnSpLocks/>
            <a:stCxn id="10" idx="3"/>
          </p:cNvCxnSpPr>
          <p:nvPr/>
        </p:nvCxnSpPr>
        <p:spPr>
          <a:xfrm flipV="1">
            <a:off x="2977031" y="1743075"/>
            <a:ext cx="4671544" cy="1148774"/>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9246B63-23C9-0CB1-CF29-C307E7B350E0}"/>
              </a:ext>
            </a:extLst>
          </p:cNvPr>
          <p:cNvSpPr txBox="1"/>
          <p:nvPr/>
        </p:nvSpPr>
        <p:spPr>
          <a:xfrm>
            <a:off x="937421" y="2054977"/>
            <a:ext cx="2039610" cy="1673743"/>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Enregistrez vos données dans le dossier "</a:t>
            </a:r>
            <a:r>
              <a:rPr lang="en-US" sz="1600" b="1" dirty="0">
                <a:solidFill>
                  <a:srgbClr val="454E60"/>
                </a:solidFill>
                <a:latin typeface="Helvetica" pitchFamily="2" charset="0"/>
              </a:rPr>
              <a:t>data-inputs" </a:t>
            </a:r>
            <a:r>
              <a:rPr lang="en-US" sz="1600" dirty="0">
                <a:solidFill>
                  <a:srgbClr val="454E60"/>
                </a:solidFill>
                <a:latin typeface="Helvetica" pitchFamily="2" charset="0"/>
              </a:rPr>
              <a:t>que vous avez créé au début de la session.</a:t>
            </a:r>
          </a:p>
        </p:txBody>
      </p:sp>
      <p:sp>
        <p:nvSpPr>
          <p:cNvPr id="13" name="TextBox 12">
            <a:extLst>
              <a:ext uri="{FF2B5EF4-FFF2-40B4-BE49-F238E27FC236}">
                <a16:creationId xmlns:a16="http://schemas.microsoft.com/office/drawing/2014/main" id="{BF86DC60-2722-0021-4057-28FD0096A89C}"/>
              </a:ext>
            </a:extLst>
          </p:cNvPr>
          <p:cNvSpPr txBox="1"/>
          <p:nvPr/>
        </p:nvSpPr>
        <p:spPr>
          <a:xfrm>
            <a:off x="638175" y="4628238"/>
            <a:ext cx="2952789" cy="1254401"/>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Renommez votre fichier en quelque chose d'informatif - j'ai choisi </a:t>
            </a:r>
            <a:r>
              <a:rPr lang="en-US" sz="1600" b="1" dirty="0">
                <a:solidFill>
                  <a:srgbClr val="454E60"/>
                </a:solidFill>
                <a:latin typeface="Helvetica" pitchFamily="2" charset="0"/>
              </a:rPr>
              <a:t>data_dhis2_laos_ammnet</a:t>
            </a:r>
            <a:endParaRPr lang="en-US" sz="1600" dirty="0">
              <a:solidFill>
                <a:srgbClr val="454E60"/>
              </a:solidFill>
              <a:latin typeface="Helvetica" pitchFamily="2" charset="0"/>
            </a:endParaRPr>
          </a:p>
        </p:txBody>
      </p:sp>
      <p:cxnSp>
        <p:nvCxnSpPr>
          <p:cNvPr id="14" name="Straight Arrow Connector 13">
            <a:extLst>
              <a:ext uri="{FF2B5EF4-FFF2-40B4-BE49-F238E27FC236}">
                <a16:creationId xmlns:a16="http://schemas.microsoft.com/office/drawing/2014/main" id="{E4288A91-9963-5CF6-CC1C-B771758B6BC9}"/>
              </a:ext>
            </a:extLst>
          </p:cNvPr>
          <p:cNvCxnSpPr>
            <a:cxnSpLocks/>
          </p:cNvCxnSpPr>
          <p:nvPr/>
        </p:nvCxnSpPr>
        <p:spPr>
          <a:xfrm flipV="1">
            <a:off x="3590964" y="4343400"/>
            <a:ext cx="2505036" cy="87476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182406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087A38-DCB2-556C-20A4-32AC0C1F7ECC}"/>
              </a:ext>
            </a:extLst>
          </p:cNvPr>
          <p:cNvSpPr>
            <a:spLocks noGrp="1"/>
          </p:cNvSpPr>
          <p:nvPr>
            <p:ph type="body" sz="quarter" idx="13"/>
          </p:nvPr>
        </p:nvSpPr>
        <p:spPr/>
        <p:txBody>
          <a:bodyPr/>
          <a:lstStyle/>
          <a:p>
            <a:r>
              <a:rPr lang="en-US" dirty="0"/>
              <a:t>Lecture des données dans R et nettoyage</a:t>
            </a:r>
          </a:p>
        </p:txBody>
      </p:sp>
      <p:sp>
        <p:nvSpPr>
          <p:cNvPr id="3" name="Text Placeholder 2">
            <a:extLst>
              <a:ext uri="{FF2B5EF4-FFF2-40B4-BE49-F238E27FC236}">
                <a16:creationId xmlns:a16="http://schemas.microsoft.com/office/drawing/2014/main" id="{63FBDE5A-D247-C9E4-52F5-80B091044730}"/>
              </a:ext>
            </a:extLst>
          </p:cNvPr>
          <p:cNvSpPr>
            <a:spLocks noGrp="1"/>
          </p:cNvSpPr>
          <p:nvPr>
            <p:ph type="body" sz="quarter" idx="14"/>
          </p:nvPr>
        </p:nvSpPr>
        <p:spPr>
          <a:xfrm>
            <a:off x="762001" y="2019300"/>
            <a:ext cx="10706100" cy="4667250"/>
          </a:xfrm>
        </p:spPr>
        <p:txBody>
          <a:bodyPr numCol="1">
            <a:normAutofit/>
          </a:bodyPr>
          <a:lstStyle/>
          <a:p>
            <a:pPr marL="0" lvl="1" indent="0">
              <a:buNone/>
            </a:pPr>
            <a:r>
              <a:rPr lang="en-US" sz="1600" dirty="0"/>
              <a:t>Pour cette section, nous avons juste besoin de 2 paquets </a:t>
            </a:r>
            <a:r>
              <a:rPr lang="en-US" dirty="0" err="1"/>
              <a:t>tidyverse </a:t>
            </a:r>
            <a:r>
              <a:rPr lang="en-US" dirty="0"/>
              <a:t>et janitor, si vous ne les avez pas déjà, vous pouvez les installer avec les commandes</a:t>
            </a:r>
          </a:p>
          <a:p>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install.packages</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tidyverse</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p>
          <a:p>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install.packages</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("janitor")</a:t>
            </a:r>
          </a:p>
          <a:p>
            <a:endParaRPr lang="en-US"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r>
              <a:rPr lang="en-US" dirty="0">
                <a:latin typeface="Consolas" panose="020B0609020204030204" pitchFamily="49" charset="0"/>
                <a:ea typeface="Cascadia Code" panose="020B0609020000020004" pitchFamily="49" charset="0"/>
                <a:cs typeface="Cascadia Code" panose="020B0609020000020004" pitchFamily="49" charset="0"/>
              </a:rPr>
              <a:t>Étape 1 : lire les données, nettoyer les noms et examiner les données</a:t>
            </a:r>
          </a:p>
          <a:p>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library(</a:t>
            </a:r>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tidyverse</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p>
          <a:p>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library(janitor)</a:t>
            </a:r>
          </a:p>
          <a:p>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laos_dat </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&lt;- </a:t>
            </a:r>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read_csv</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("data-inputs/data_dhis2_laos_ammnet.csv") %&gt;%  </a:t>
            </a:r>
          </a:p>
          <a:p>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	clean_names</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p>
          <a:p>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head(</a:t>
            </a:r>
            <a:r>
              <a:rPr lang="en-US"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laos_dat</a:t>
            </a:r>
            <a:r>
              <a:rPr lang="en-US"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37867205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776EAA-59FF-FBE9-0507-33694D5A0542}"/>
              </a:ext>
            </a:extLst>
          </p:cNvPr>
          <p:cNvPicPr>
            <a:picLocks noChangeAspect="1"/>
          </p:cNvPicPr>
          <p:nvPr/>
        </p:nvPicPr>
        <p:blipFill>
          <a:blip r:embed="rId2"/>
          <a:stretch>
            <a:fillRect/>
          </a:stretch>
        </p:blipFill>
        <p:spPr>
          <a:xfrm>
            <a:off x="762000" y="2604849"/>
            <a:ext cx="9940090" cy="1836851"/>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E4DFDBFF-7F73-87E2-180E-6A856CD7FF49}"/>
              </a:ext>
            </a:extLst>
          </p:cNvPr>
          <p:cNvCxnSpPr>
            <a:cxnSpLocks/>
          </p:cNvCxnSpPr>
          <p:nvPr/>
        </p:nvCxnSpPr>
        <p:spPr>
          <a:xfrm>
            <a:off x="1781175" y="2323831"/>
            <a:ext cx="0" cy="995501"/>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E0FE633-1471-5507-277C-35A85B248A4B}"/>
              </a:ext>
            </a:extLst>
          </p:cNvPr>
          <p:cNvSpPr txBox="1"/>
          <p:nvPr/>
        </p:nvSpPr>
        <p:spPr>
          <a:xfrm>
            <a:off x="196015" y="1460936"/>
            <a:ext cx="4012243" cy="862110"/>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Ces noms de données semblent longs et encombrants - raccourcissons-les une fois que nous avons décidé lesquels utiliser</a:t>
            </a:r>
          </a:p>
        </p:txBody>
      </p:sp>
      <p:sp>
        <p:nvSpPr>
          <p:cNvPr id="9" name="TextBox 8">
            <a:extLst>
              <a:ext uri="{FF2B5EF4-FFF2-40B4-BE49-F238E27FC236}">
                <a16:creationId xmlns:a16="http://schemas.microsoft.com/office/drawing/2014/main" id="{7CF99736-9F5D-6730-408D-0FEDE56ED038}"/>
              </a:ext>
            </a:extLst>
          </p:cNvPr>
          <p:cNvSpPr txBox="1"/>
          <p:nvPr/>
        </p:nvSpPr>
        <p:spPr>
          <a:xfrm>
            <a:off x="4357202" y="324175"/>
            <a:ext cx="2134596" cy="1567816"/>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Le téléchargement a renvoyé les données au niveau national, ce que nous ne voulons pas - filtrons-les.</a:t>
            </a:r>
          </a:p>
        </p:txBody>
      </p:sp>
      <p:sp>
        <p:nvSpPr>
          <p:cNvPr id="14" name="TextBox 13">
            <a:extLst>
              <a:ext uri="{FF2B5EF4-FFF2-40B4-BE49-F238E27FC236}">
                <a16:creationId xmlns:a16="http://schemas.microsoft.com/office/drawing/2014/main" id="{C1EE7AED-9DE8-6F18-BEA1-7675A92D811D}"/>
              </a:ext>
            </a:extLst>
          </p:cNvPr>
          <p:cNvSpPr txBox="1"/>
          <p:nvPr/>
        </p:nvSpPr>
        <p:spPr>
          <a:xfrm>
            <a:off x="7377430" y="752171"/>
            <a:ext cx="1891465" cy="1702398"/>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Ces colonnes n'ont pas l'air utiles, nous allons donc les supprimer de notre résultat.</a:t>
            </a:r>
          </a:p>
        </p:txBody>
      </p:sp>
      <p:sp>
        <p:nvSpPr>
          <p:cNvPr id="16" name="Left Brace 15">
            <a:extLst>
              <a:ext uri="{FF2B5EF4-FFF2-40B4-BE49-F238E27FC236}">
                <a16:creationId xmlns:a16="http://schemas.microsoft.com/office/drawing/2014/main" id="{03C2CEED-0B42-B7D2-72EA-AC09ECBC7A64}"/>
              </a:ext>
            </a:extLst>
          </p:cNvPr>
          <p:cNvSpPr/>
          <p:nvPr/>
        </p:nvSpPr>
        <p:spPr>
          <a:xfrm rot="5400000">
            <a:off x="7935859" y="410553"/>
            <a:ext cx="507150" cy="4595182"/>
          </a:xfrm>
          <a:prstGeom prst="leftBrace">
            <a:avLst>
              <a:gd name="adj1" fmla="val 8333"/>
              <a:gd name="adj2" fmla="val 50189"/>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31925FE-8D47-7786-2BF9-5885F80B031F}"/>
              </a:ext>
            </a:extLst>
          </p:cNvPr>
          <p:cNvCxnSpPr>
            <a:cxnSpLocks/>
          </p:cNvCxnSpPr>
          <p:nvPr/>
        </p:nvCxnSpPr>
        <p:spPr>
          <a:xfrm flipH="1">
            <a:off x="4231353" y="1879727"/>
            <a:ext cx="1193147" cy="1330198"/>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 Placeholder 1">
            <a:extLst>
              <a:ext uri="{FF2B5EF4-FFF2-40B4-BE49-F238E27FC236}">
                <a16:creationId xmlns:a16="http://schemas.microsoft.com/office/drawing/2014/main" id="{06E11C8B-8C11-010E-7F7B-0CC74454380F}"/>
              </a:ext>
            </a:extLst>
          </p:cNvPr>
          <p:cNvSpPr>
            <a:spLocks noGrp="1"/>
          </p:cNvSpPr>
          <p:nvPr>
            <p:ph type="body" sz="quarter" idx="13"/>
          </p:nvPr>
        </p:nvSpPr>
        <p:spPr>
          <a:xfrm>
            <a:off x="762000" y="847224"/>
            <a:ext cx="10718800" cy="1045371"/>
          </a:xfrm>
        </p:spPr>
        <p:txBody>
          <a:bodyPr/>
          <a:lstStyle/>
          <a:p>
            <a:r>
              <a:rPr lang="en-US" dirty="0"/>
              <a:t>Nettoyage (1)</a:t>
            </a:r>
          </a:p>
        </p:txBody>
      </p:sp>
      <p:sp>
        <p:nvSpPr>
          <p:cNvPr id="25" name="TextBox 24">
            <a:extLst>
              <a:ext uri="{FF2B5EF4-FFF2-40B4-BE49-F238E27FC236}">
                <a16:creationId xmlns:a16="http://schemas.microsoft.com/office/drawing/2014/main" id="{5E106905-ADE0-C20F-1F7B-FC9F1990FD3D}"/>
              </a:ext>
            </a:extLst>
          </p:cNvPr>
          <p:cNvSpPr txBox="1"/>
          <p:nvPr/>
        </p:nvSpPr>
        <p:spPr>
          <a:xfrm>
            <a:off x="149225" y="4872151"/>
            <a:ext cx="11944350" cy="2031325"/>
          </a:xfrm>
          <a:prstGeom prst="rect">
            <a:avLst/>
          </a:prstGeom>
          <a:solidFill>
            <a:schemeClr val="bg1"/>
          </a:solidFill>
        </p:spPr>
        <p:txBody>
          <a:bodyPr wrap="square">
            <a:spAutoFit/>
          </a:bodyPr>
          <a:lstStyle/>
          <a:p>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laos_dat_clean </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&lt;- </a:t>
            </a:r>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laos_dat </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%&gt;%   </a:t>
            </a:r>
          </a:p>
          <a:p>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filter(</a:t>
            </a:r>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organisation_unit </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"Lao PDR") %&gt;% # filtrer les données au niveau national  </a:t>
            </a:r>
          </a:p>
          <a:p>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	dplyr</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::select(-c(numerator, denominator, factor, multiplier, divisor)) %&gt;% # supprimer les colonnes inutilisées  </a:t>
            </a:r>
          </a:p>
          <a:p>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mutate(data = </a:t>
            </a:r>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str_replace_all</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"MAL - ", ""), # supprimer la clé de départ du MAL   </a:t>
            </a:r>
          </a:p>
          <a:p>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data = </a:t>
            </a:r>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str_to_lower</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 minuscules         </a:t>
            </a:r>
          </a:p>
          <a:p>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data = </a:t>
            </a:r>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str_replace_all</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 ", "_"), # espaces vers underscores         </a:t>
            </a:r>
          </a:p>
          <a:p>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data = </a:t>
            </a:r>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str_remove_all</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 # supprimer les parenthèses         </a:t>
            </a:r>
          </a:p>
          <a:p>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data = </a:t>
            </a:r>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str_remove_all</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(data, "[+]")) %&gt;% # supprimer le signe plus dans un nom de variable mutate(month = </a:t>
            </a:r>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ymd</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a:t>
            </a:r>
            <a:r>
              <a:rPr lang="en-US" sz="14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parse_date_time</a:t>
            </a:r>
            <a:r>
              <a:rPr lang="en-US" sz="14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(period, orders = "B Y"))) # fait du mois une variable de date </a:t>
            </a:r>
          </a:p>
        </p:txBody>
      </p:sp>
      <p:sp>
        <p:nvSpPr>
          <p:cNvPr id="28" name="TextBox 27">
            <a:extLst>
              <a:ext uri="{FF2B5EF4-FFF2-40B4-BE49-F238E27FC236}">
                <a16:creationId xmlns:a16="http://schemas.microsoft.com/office/drawing/2014/main" id="{1023526F-224A-2C4A-7C69-D12875B93898}"/>
              </a:ext>
            </a:extLst>
          </p:cNvPr>
          <p:cNvSpPr txBox="1"/>
          <p:nvPr/>
        </p:nvSpPr>
        <p:spPr>
          <a:xfrm>
            <a:off x="9916160" y="3338709"/>
            <a:ext cx="2281383" cy="1836850"/>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La date est au format caractère, mais nous avons besoin qu'elle soit au format date pour que R sache comment elle doit être ordonnée</a:t>
            </a:r>
          </a:p>
        </p:txBody>
      </p:sp>
      <p:cxnSp>
        <p:nvCxnSpPr>
          <p:cNvPr id="29" name="Straight Arrow Connector 28">
            <a:extLst>
              <a:ext uri="{FF2B5EF4-FFF2-40B4-BE49-F238E27FC236}">
                <a16:creationId xmlns:a16="http://schemas.microsoft.com/office/drawing/2014/main" id="{A150BC97-1DA4-7A37-D657-DD84B8FF47E9}"/>
              </a:ext>
            </a:extLst>
          </p:cNvPr>
          <p:cNvCxnSpPr>
            <a:cxnSpLocks/>
          </p:cNvCxnSpPr>
          <p:nvPr/>
        </p:nvCxnSpPr>
        <p:spPr>
          <a:xfrm flipH="1">
            <a:off x="3448050" y="3896282"/>
            <a:ext cx="6834968" cy="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688200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3158515-E4D5-3E00-CD74-31A511002C7C}"/>
              </a:ext>
            </a:extLst>
          </p:cNvPr>
          <p:cNvSpPr>
            <a:spLocks noGrp="1"/>
          </p:cNvSpPr>
          <p:nvPr>
            <p:ph type="body" sz="quarter" idx="13"/>
          </p:nvPr>
        </p:nvSpPr>
        <p:spPr>
          <a:xfrm>
            <a:off x="762000" y="847224"/>
            <a:ext cx="10718800" cy="1045371"/>
          </a:xfrm>
        </p:spPr>
        <p:txBody>
          <a:bodyPr/>
          <a:lstStyle/>
          <a:p>
            <a:r>
              <a:rPr lang="en-US" dirty="0"/>
              <a:t>Nettoyage (2)</a:t>
            </a:r>
          </a:p>
        </p:txBody>
      </p:sp>
      <p:sp>
        <p:nvSpPr>
          <p:cNvPr id="7" name="Text Placeholder 2">
            <a:extLst>
              <a:ext uri="{FF2B5EF4-FFF2-40B4-BE49-F238E27FC236}">
                <a16:creationId xmlns:a16="http://schemas.microsoft.com/office/drawing/2014/main" id="{C8736636-50CD-CA63-94FC-3510BC668A74}"/>
              </a:ext>
            </a:extLst>
          </p:cNvPr>
          <p:cNvSpPr>
            <a:spLocks noGrp="1"/>
          </p:cNvSpPr>
          <p:nvPr>
            <p:ph type="body" sz="quarter" idx="14"/>
          </p:nvPr>
        </p:nvSpPr>
        <p:spPr>
          <a:xfrm>
            <a:off x="406400" y="1981200"/>
            <a:ext cx="11429999" cy="4667250"/>
          </a:xfrm>
        </p:spPr>
        <p:txBody>
          <a:bodyPr numCol="1">
            <a:normAutofit/>
          </a:bodyPr>
          <a:lstStyle/>
          <a:p>
            <a:pPr marL="0" lvl="1" indent="0">
              <a:buNone/>
            </a:pPr>
            <a:r>
              <a:rPr lang="en-US" sz="1600" dirty="0"/>
              <a:t>Il est conseillé d'examiner les valeurs uniques de chaque colonne de texte pour vérifier qu'elles ont toutes un sens.</a:t>
            </a: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endParaRPr lang="en-US" sz="1600" dirty="0">
              <a:solidFill>
                <a:schemeClr val="accent3"/>
              </a:solidFill>
              <a:latin typeface="Cascadia Code" panose="020B0609020000020004" pitchFamily="49" charset="0"/>
              <a:ea typeface="Cascadia Code" panose="020B0609020000020004" pitchFamily="49" charset="0"/>
              <a:cs typeface="Cascadia Code" panose="020B0609020000020004" pitchFamily="49" charset="0"/>
            </a:endParaRPr>
          </a:p>
          <a:p>
            <a:pPr marL="0" lvl="1" indent="0">
              <a:buNone/>
            </a:pPr>
            <a:r>
              <a:rPr lang="en-US" sz="1600" dirty="0">
                <a:ea typeface="Cascadia Code" panose="020B0609020000020004" pitchFamily="49" charset="0"/>
                <a:cs typeface="Cascadia Code" panose="020B0609020000020004" pitchFamily="49" charset="0"/>
              </a:rPr>
              <a:t>Nous avons téléchargé des données portant des noms similaires pour en vérifier la cohérence - vérifions-les maintenant - je m'attends à ce que </a:t>
            </a:r>
          </a:p>
          <a:p>
            <a:pPr marL="0" lvl="1" indent="0">
              <a:buNone/>
            </a:pPr>
            <a:r>
              <a:rPr lang="en-US" altLang="en-US" sz="12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MAL - Cas de paludisme testés (total)" = "MAL - Cas suspects de paludisme testés (TDR)" + "MAL - Cas suspects de paludisme testés par microscopie". + "MAL - Cas suspects de paludisme testés par microscopie".</a:t>
            </a:r>
          </a:p>
          <a:p>
            <a:pPr marL="0" lvl="1" indent="0">
              <a:buNone/>
            </a:pPr>
            <a:r>
              <a:rPr lang="en-US" sz="12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Et </a:t>
            </a:r>
          </a:p>
          <a:p>
            <a:pPr marL="0" lvl="1" indent="0">
              <a:buNone/>
            </a:pPr>
            <a:r>
              <a:rPr lang="en-US" altLang="en-US" sz="12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"MAL - Cas de paludisme confirmés (</a:t>
            </a:r>
            <a:r>
              <a:rPr lang="en-US" altLang="en-US" sz="1200" dirty="0" err="1">
                <a:solidFill>
                  <a:schemeClr val="accent3"/>
                </a:solidFill>
                <a:latin typeface="Consolas" panose="020B0609020204030204" pitchFamily="49" charset="0"/>
                <a:ea typeface="Cascadia Code" panose="020B0609020000020004" pitchFamily="49" charset="0"/>
                <a:cs typeface="Cascadia Code" panose="020B0609020000020004" pitchFamily="49" charset="0"/>
              </a:rPr>
              <a:t>micr </a:t>
            </a:r>
            <a:r>
              <a:rPr lang="en-US" altLang="en-US" sz="1200" dirty="0">
                <a:solidFill>
                  <a:schemeClr val="accent3"/>
                </a:solidFill>
                <a:latin typeface="Consolas" panose="020B0609020204030204" pitchFamily="49" charset="0"/>
                <a:ea typeface="Cascadia Code" panose="020B0609020000020004" pitchFamily="49" charset="0"/>
                <a:cs typeface="Cascadia Code" panose="020B0609020000020004" pitchFamily="49" charset="0"/>
              </a:rPr>
              <a:t>+ RDT)" = "MAL - Cas de paludisme positifs à la microscopie" + "MAL - Cas de paludisme positifs au RDT" = </a:t>
            </a:r>
          </a:p>
          <a:p>
            <a:pPr marL="0" lvl="1" indent="0">
              <a:buNone/>
            </a:pPr>
            <a:endParaRPr lang="en-US" sz="1200" dirty="0">
              <a:solidFill>
                <a:schemeClr val="accent3"/>
              </a:solidFill>
              <a:ea typeface="Cascadia Code" panose="020B0609020000020004" pitchFamily="49" charset="0"/>
              <a:cs typeface="Cascadia Code" panose="020B0609020000020004" pitchFamily="49" charset="0"/>
            </a:endParaRPr>
          </a:p>
          <a:p>
            <a:pPr marL="0" lvl="1" indent="0">
              <a:buNone/>
            </a:pPr>
            <a:endParaRPr lang="en-US" dirty="0">
              <a:ea typeface="Cascadia Code" panose="020B0609020000020004" pitchFamily="49" charset="0"/>
              <a:cs typeface="Cascadia Code" panose="020B0609020000020004" pitchFamily="49" charset="0"/>
            </a:endParaRPr>
          </a:p>
        </p:txBody>
      </p:sp>
      <p:sp>
        <p:nvSpPr>
          <p:cNvPr id="9" name="Rectangle 2">
            <a:extLst>
              <a:ext uri="{FF2B5EF4-FFF2-40B4-BE49-F238E27FC236}">
                <a16:creationId xmlns:a16="http://schemas.microsoft.com/office/drawing/2014/main" id="{6504BFF8-6095-6BF5-BCCB-B3910E7BB047}"/>
              </a:ext>
            </a:extLst>
          </p:cNvPr>
          <p:cNvSpPr>
            <a:spLocks noChangeArrowheads="1"/>
          </p:cNvSpPr>
          <p:nvPr/>
        </p:nvSpPr>
        <p:spPr bwMode="auto">
          <a:xfrm>
            <a:off x="723899" y="2403873"/>
            <a:ext cx="9762288"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unique(</a:t>
            </a:r>
            <a:r>
              <a:rPr kumimoji="0" lang="en-US" altLang="en-US" sz="1600" b="0" i="0" u="none" strike="noStrike" cap="none" normalizeH="0" baseline="0" dirty="0" err="1">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laos_dat$data</a:t>
            </a: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[1] "MAL - Cas de paludisme testés (total)" "MAL - Cas de paludisme confirmés (</a:t>
            </a:r>
            <a:r>
              <a:rPr kumimoji="0" lang="en-US" altLang="en-US" sz="1600" b="0" i="0" u="none" strike="noStrike" cap="none" normalizeH="0" baseline="0" dirty="0" err="1">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micr </a:t>
            </a: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 RDT)"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[3] "MAL - Cas de paludisme confirmés pour 1000" "MAL - Cas de paludisme confirmés"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[5] "MAL - Cas de paludisme positifs à la microscopie" "MAL - Suspects de paludisme testés (TDR)" </a:t>
            </a:r>
          </a:p>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rPr>
              <a:t>[7] "MAL - Cas suspects de paludisme testés par microscopie" "MAL - Cas de paludisme positifs au TDR" </a:t>
            </a:r>
            <a:endParaRPr kumimoji="0" lang="en-US" altLang="en-US" sz="4000" b="0" i="0" u="none" strike="noStrike" cap="none" normalizeH="0" baseline="0" dirty="0">
              <a:ln>
                <a:noFill/>
              </a:ln>
              <a:solidFill>
                <a:schemeClr val="accent3"/>
              </a:solidFill>
              <a:effectLst/>
              <a:latin typeface="Consolas" panose="020B06090202040302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00208211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A952-DFC9-FE1C-D178-F9C21C2CFA67}"/>
            </a:ext>
          </a:extLst>
        </p:cNvPr>
        <p:cNvGrpSpPr/>
        <p:nvPr/>
      </p:nvGrpSpPr>
      <p:grpSpPr>
        <a:xfrm>
          <a:off x="0" y="0"/>
          <a:ext cx="0" cy="0"/>
          <a:chOff x="0" y="0"/>
          <a:chExt cx="0" cy="0"/>
        </a:xfrm>
      </p:grpSpPr>
      <p:sp>
        <p:nvSpPr>
          <p:cNvPr id="4" name="Text Placeholder 1">
            <a:extLst>
              <a:ext uri="{FF2B5EF4-FFF2-40B4-BE49-F238E27FC236}">
                <a16:creationId xmlns:a16="http://schemas.microsoft.com/office/drawing/2014/main" id="{456CCD9C-8874-D5E1-B3B7-89E1608B2AB1}"/>
              </a:ext>
            </a:extLst>
          </p:cNvPr>
          <p:cNvSpPr>
            <a:spLocks noGrp="1"/>
          </p:cNvSpPr>
          <p:nvPr>
            <p:ph type="body" sz="quarter" idx="13"/>
          </p:nvPr>
        </p:nvSpPr>
        <p:spPr>
          <a:xfrm>
            <a:off x="762000" y="847224"/>
            <a:ext cx="10718800" cy="1045371"/>
          </a:xfrm>
        </p:spPr>
        <p:txBody>
          <a:bodyPr/>
          <a:lstStyle/>
          <a:p>
            <a:r>
              <a:rPr lang="en-US" dirty="0"/>
              <a:t>Nettoyage (3)</a:t>
            </a:r>
          </a:p>
        </p:txBody>
      </p:sp>
      <p:sp>
        <p:nvSpPr>
          <p:cNvPr id="3" name="TextBox 2">
            <a:extLst>
              <a:ext uri="{FF2B5EF4-FFF2-40B4-BE49-F238E27FC236}">
                <a16:creationId xmlns:a16="http://schemas.microsoft.com/office/drawing/2014/main" id="{DD2080A6-D3A1-6188-8D19-B267A81962B6}"/>
              </a:ext>
            </a:extLst>
          </p:cNvPr>
          <p:cNvSpPr txBox="1"/>
          <p:nvPr/>
        </p:nvSpPr>
        <p:spPr>
          <a:xfrm>
            <a:off x="600075" y="1535490"/>
            <a:ext cx="8496300" cy="2800767"/>
          </a:xfrm>
          <a:prstGeom prst="rect">
            <a:avLst/>
          </a:prstGeom>
          <a:noFill/>
        </p:spPr>
        <p:txBody>
          <a:bodyPr wrap="square">
            <a:spAutoFit/>
          </a:bodyPr>
          <a:lstStyle/>
          <a:p>
            <a:r>
              <a:rPr lang="en-US" sz="1600" dirty="0" err="1">
                <a:solidFill>
                  <a:schemeClr val="accent3"/>
                </a:solidFill>
                <a:latin typeface="Consolas" panose="020B0609020204030204" pitchFamily="49" charset="0"/>
              </a:rPr>
              <a:t>laos_dat_wide </a:t>
            </a:r>
            <a:r>
              <a:rPr lang="en-US" sz="1600" dirty="0">
                <a:solidFill>
                  <a:schemeClr val="accent3"/>
                </a:solidFill>
                <a:latin typeface="Consolas" panose="020B0609020204030204" pitchFamily="49" charset="0"/>
              </a:rPr>
              <a:t>&lt;- </a:t>
            </a:r>
            <a:r>
              <a:rPr lang="en-US" sz="1600" dirty="0" err="1">
                <a:solidFill>
                  <a:schemeClr val="accent3"/>
                </a:solidFill>
                <a:latin typeface="Consolas" panose="020B0609020204030204" pitchFamily="49" charset="0"/>
              </a:rPr>
              <a:t>laos_dat_clean </a:t>
            </a:r>
            <a:r>
              <a:rPr lang="en-US" sz="1600" dirty="0">
                <a:solidFill>
                  <a:schemeClr val="accent3"/>
                </a:solidFill>
                <a:latin typeface="Consolas" panose="020B0609020204030204" pitchFamily="49" charset="0"/>
              </a:rPr>
              <a:t>%&gt;%</a:t>
            </a:r>
          </a:p>
          <a:p>
            <a:r>
              <a:rPr lang="en-US" sz="1600" dirty="0" err="1">
                <a:solidFill>
                  <a:schemeClr val="accent3"/>
                </a:solidFill>
                <a:latin typeface="Consolas" panose="020B0609020204030204" pitchFamily="49" charset="0"/>
              </a:rPr>
              <a:t>	pivot_wider</a:t>
            </a:r>
            <a:r>
              <a:rPr lang="en-US" sz="1600" dirty="0">
                <a:solidFill>
                  <a:schemeClr val="accent3"/>
                </a:solidFill>
                <a:latin typeface="Consolas" panose="020B0609020204030204" pitchFamily="49" charset="0"/>
              </a:rPr>
              <a:t>(</a:t>
            </a:r>
            <a:r>
              <a:rPr lang="en-US" sz="1600" dirty="0" err="1">
                <a:solidFill>
                  <a:schemeClr val="accent3"/>
                </a:solidFill>
                <a:latin typeface="Consolas" panose="020B0609020204030204" pitchFamily="49" charset="0"/>
              </a:rPr>
              <a:t>names_from </a:t>
            </a:r>
            <a:r>
              <a:rPr lang="en-US" sz="1600" dirty="0">
                <a:solidFill>
                  <a:schemeClr val="accent3"/>
                </a:solidFill>
                <a:latin typeface="Consolas" panose="020B0609020204030204" pitchFamily="49" charset="0"/>
              </a:rPr>
              <a:t>= data) %&gt;%   </a:t>
            </a:r>
          </a:p>
          <a:p>
            <a:r>
              <a:rPr lang="en-US" sz="1600" dirty="0">
                <a:solidFill>
                  <a:schemeClr val="accent3"/>
                </a:solidFill>
                <a:latin typeface="Consolas" panose="020B0609020204030204" pitchFamily="49" charset="0"/>
              </a:rPr>
              <a:t>	mutate(</a:t>
            </a:r>
            <a:r>
              <a:rPr lang="en-US" sz="1600" dirty="0" err="1">
                <a:solidFill>
                  <a:schemeClr val="accent3"/>
                </a:solidFill>
                <a:latin typeface="Consolas" panose="020B0609020204030204" pitchFamily="49" charset="0"/>
              </a:rPr>
              <a:t>test_calc_check </a:t>
            </a:r>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rowSums</a:t>
            </a:r>
            <a:r>
              <a:rPr lang="en-US" sz="1600" dirty="0">
                <a:solidFill>
                  <a:schemeClr val="accent3"/>
                </a:solidFill>
                <a:latin typeface="Consolas" panose="020B0609020204030204" pitchFamily="49" charset="0"/>
              </a:rPr>
              <a:t>(across(c(</a:t>
            </a:r>
            <a:r>
              <a:rPr lang="en-US" sz="1600" dirty="0" err="1">
                <a:solidFill>
                  <a:schemeClr val="accent3"/>
                </a:solidFill>
                <a:latin typeface="Consolas" panose="020B0609020204030204" pitchFamily="49" charset="0"/>
              </a:rPr>
              <a:t>malaria_suspects_tested_rdt</a:t>
            </a:r>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malaria_suspects_tested_with_microscopy</a:t>
            </a:r>
            <a:r>
              <a:rPr lang="en-US" sz="1600" dirty="0">
                <a:solidFill>
                  <a:schemeClr val="accent3"/>
                </a:solidFill>
                <a:latin typeface="Consolas" panose="020B0609020204030204" pitchFamily="49" charset="0"/>
              </a:rPr>
              <a:t>)), na.rm = TRUE), </a:t>
            </a:r>
            <a:r>
              <a:rPr lang="en-US" sz="1600" dirty="0" err="1">
                <a:solidFill>
                  <a:schemeClr val="accent3"/>
                </a:solidFill>
                <a:latin typeface="Consolas" panose="020B0609020204030204" pitchFamily="49" charset="0"/>
              </a:rPr>
              <a:t>cases_calc_check </a:t>
            </a:r>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rowSums</a:t>
            </a:r>
            <a:r>
              <a:rPr lang="en-US" sz="1600" dirty="0">
                <a:solidFill>
                  <a:schemeClr val="accent3"/>
                </a:solidFill>
                <a:latin typeface="Consolas" panose="020B0609020204030204" pitchFamily="49" charset="0"/>
              </a:rPr>
              <a:t>(across(c(</a:t>
            </a:r>
            <a:r>
              <a:rPr lang="en-US" sz="1600" dirty="0" err="1">
                <a:solidFill>
                  <a:schemeClr val="accent3"/>
                </a:solidFill>
                <a:latin typeface="Consolas" panose="020B0609020204030204" pitchFamily="49" charset="0"/>
              </a:rPr>
              <a:t>rdt_positive_malaria_cases</a:t>
            </a:r>
            <a:r>
              <a:rPr lang="en-US" sz="1600" dirty="0">
                <a:solidFill>
                  <a:schemeClr val="accent3"/>
                </a:solidFill>
                <a:latin typeface="Consolas" panose="020B0609020204030204" pitchFamily="49" charset="0"/>
              </a:rPr>
              <a:t>, microscopy_positive_malaria_cases))))</a:t>
            </a:r>
          </a:p>
          <a:p>
            <a:endParaRPr lang="en-US" sz="1600" dirty="0">
              <a:solidFill>
                <a:schemeClr val="accent3"/>
              </a:solidFill>
              <a:latin typeface="Consolas" panose="020B0609020204030204" pitchFamily="49" charset="0"/>
            </a:endParaRPr>
          </a:p>
          <a:p>
            <a:r>
              <a:rPr lang="en-US" sz="1600" dirty="0" err="1">
                <a:solidFill>
                  <a:schemeClr val="accent3"/>
                </a:solidFill>
                <a:latin typeface="Consolas" panose="020B0609020204030204" pitchFamily="49" charset="0"/>
              </a:rPr>
              <a:t>ggplot</a:t>
            </a:r>
            <a:r>
              <a:rPr lang="en-US" sz="1600" dirty="0">
                <a:solidFill>
                  <a:schemeClr val="accent3"/>
                </a:solidFill>
                <a:latin typeface="Consolas" panose="020B0609020204030204" pitchFamily="49" charset="0"/>
              </a:rPr>
              <a:t>(</a:t>
            </a:r>
            <a:r>
              <a:rPr lang="en-US" sz="1600" dirty="0" err="1">
                <a:solidFill>
                  <a:schemeClr val="accent3"/>
                </a:solidFill>
                <a:latin typeface="Consolas" panose="020B0609020204030204" pitchFamily="49" charset="0"/>
              </a:rPr>
              <a:t>laos_dat_wide</a:t>
            </a:r>
            <a:r>
              <a:rPr lang="en-US" sz="1600" dirty="0">
                <a:solidFill>
                  <a:schemeClr val="accent3"/>
                </a:solidFill>
                <a:latin typeface="Consolas" panose="020B0609020204030204" pitchFamily="49" charset="0"/>
              </a:rPr>
              <a:t>) + </a:t>
            </a:r>
          </a:p>
          <a:p>
            <a:r>
              <a:rPr lang="en-US" sz="1600" dirty="0" err="1">
                <a:solidFill>
                  <a:schemeClr val="accent3"/>
                </a:solidFill>
                <a:latin typeface="Consolas" panose="020B0609020204030204" pitchFamily="49" charset="0"/>
              </a:rPr>
              <a:t>	geom_point</a:t>
            </a:r>
            <a:r>
              <a:rPr lang="en-US" sz="1600" dirty="0">
                <a:solidFill>
                  <a:schemeClr val="accent3"/>
                </a:solidFill>
                <a:latin typeface="Consolas" panose="020B0609020204030204" pitchFamily="49" charset="0"/>
              </a:rPr>
              <a:t>(</a:t>
            </a:r>
            <a:r>
              <a:rPr lang="en-US" sz="1600" dirty="0" err="1">
                <a:solidFill>
                  <a:schemeClr val="accent3"/>
                </a:solidFill>
                <a:latin typeface="Consolas" panose="020B0609020204030204" pitchFamily="49" charset="0"/>
              </a:rPr>
              <a:t>aes</a:t>
            </a:r>
            <a:r>
              <a:rPr lang="en-US" sz="1600" dirty="0">
                <a:solidFill>
                  <a:schemeClr val="accent3"/>
                </a:solidFill>
                <a:latin typeface="Consolas" panose="020B0609020204030204" pitchFamily="49" charset="0"/>
              </a:rPr>
              <a:t>(x = </a:t>
            </a:r>
            <a:r>
              <a:rPr lang="en-US" sz="1600" dirty="0" err="1">
                <a:solidFill>
                  <a:schemeClr val="accent3"/>
                </a:solidFill>
                <a:latin typeface="Consolas" panose="020B0609020204030204" pitchFamily="49" charset="0"/>
              </a:rPr>
              <a:t>malaria_cases_tested_total</a:t>
            </a:r>
            <a:r>
              <a:rPr lang="en-US" sz="1600" dirty="0">
                <a:solidFill>
                  <a:schemeClr val="accent3"/>
                </a:solidFill>
                <a:latin typeface="Consolas" panose="020B0609020204030204" pitchFamily="49" charset="0"/>
              </a:rPr>
              <a:t>, </a:t>
            </a:r>
          </a:p>
          <a:p>
            <a:r>
              <a:rPr lang="en-US" sz="1600" dirty="0">
                <a:solidFill>
                  <a:schemeClr val="accent3"/>
                </a:solidFill>
                <a:latin typeface="Consolas" panose="020B0609020204030204" pitchFamily="49" charset="0"/>
              </a:rPr>
              <a:t>				   y = </a:t>
            </a:r>
            <a:r>
              <a:rPr lang="en-US" sz="1600" dirty="0" err="1">
                <a:solidFill>
                  <a:schemeClr val="accent3"/>
                </a:solidFill>
                <a:latin typeface="Consolas" panose="020B0609020204030204" pitchFamily="49" charset="0"/>
              </a:rPr>
              <a:t>test_calc_check</a:t>
            </a:r>
            <a:r>
              <a:rPr lang="en-US" sz="1600" dirty="0">
                <a:solidFill>
                  <a:schemeClr val="accent3"/>
                </a:solidFill>
                <a:latin typeface="Consolas" panose="020B0609020204030204" pitchFamily="49" charset="0"/>
              </a:rPr>
              <a:t>)) +</a:t>
            </a:r>
          </a:p>
          <a:p>
            <a:r>
              <a:rPr lang="en-US" sz="1600" dirty="0" err="1">
                <a:solidFill>
                  <a:schemeClr val="accent3"/>
                </a:solidFill>
                <a:latin typeface="Consolas" panose="020B0609020204030204" pitchFamily="49" charset="0"/>
              </a:rPr>
              <a:t>	geom_abline</a:t>
            </a:r>
            <a:r>
              <a:rPr lang="en-US" sz="1600" dirty="0">
                <a:solidFill>
                  <a:schemeClr val="accent3"/>
                </a:solidFill>
                <a:latin typeface="Consolas" panose="020B0609020204030204" pitchFamily="49" charset="0"/>
              </a:rPr>
              <a:t>(intercept = 0, slope = 1, color = "red")</a:t>
            </a:r>
          </a:p>
        </p:txBody>
      </p:sp>
      <p:pic>
        <p:nvPicPr>
          <p:cNvPr id="6" name="Picture 5">
            <a:extLst>
              <a:ext uri="{FF2B5EF4-FFF2-40B4-BE49-F238E27FC236}">
                <a16:creationId xmlns:a16="http://schemas.microsoft.com/office/drawing/2014/main" id="{AC2620B2-9CF9-F4C2-9CDE-D99239976837}"/>
              </a:ext>
            </a:extLst>
          </p:cNvPr>
          <p:cNvPicPr>
            <a:picLocks noChangeAspect="1"/>
          </p:cNvPicPr>
          <p:nvPr/>
        </p:nvPicPr>
        <p:blipFill>
          <a:blip r:embed="rId2"/>
          <a:stretch>
            <a:fillRect/>
          </a:stretch>
        </p:blipFill>
        <p:spPr>
          <a:xfrm>
            <a:off x="7511631" y="3124199"/>
            <a:ext cx="4385093" cy="3497051"/>
          </a:xfrm>
          <a:prstGeom prst="rect">
            <a:avLst/>
          </a:prstGeom>
        </p:spPr>
      </p:pic>
      <p:cxnSp>
        <p:nvCxnSpPr>
          <p:cNvPr id="7" name="Straight Arrow Connector 6">
            <a:extLst>
              <a:ext uri="{FF2B5EF4-FFF2-40B4-BE49-F238E27FC236}">
                <a16:creationId xmlns:a16="http://schemas.microsoft.com/office/drawing/2014/main" id="{CEC145B2-9A08-5E88-81BF-B8A37560A0E4}"/>
              </a:ext>
            </a:extLst>
          </p:cNvPr>
          <p:cNvCxnSpPr>
            <a:cxnSpLocks/>
          </p:cNvCxnSpPr>
          <p:nvPr/>
        </p:nvCxnSpPr>
        <p:spPr>
          <a:xfrm>
            <a:off x="6296025" y="4925542"/>
            <a:ext cx="2686050" cy="237008"/>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7E3A57F-4258-0C43-C7CF-D2B9EF8EA891}"/>
              </a:ext>
            </a:extLst>
          </p:cNvPr>
          <p:cNvSpPr txBox="1"/>
          <p:nvPr/>
        </p:nvSpPr>
        <p:spPr>
          <a:xfrm>
            <a:off x="2643940" y="4567972"/>
            <a:ext cx="3757115" cy="1141948"/>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Nous voyons ici que ces deux variables sont cohérentes, nous pouvons donc continuer à n'en considérer qu'une seule</a:t>
            </a:r>
          </a:p>
          <a:p>
            <a:pPr algn="l"/>
            <a:endParaRPr lang="en-US" sz="1600" dirty="0">
              <a:solidFill>
                <a:srgbClr val="454E60"/>
              </a:solidFill>
              <a:latin typeface="Helvetica" pitchFamily="2" charset="0"/>
            </a:endParaRPr>
          </a:p>
        </p:txBody>
      </p:sp>
    </p:spTree>
    <p:extLst>
      <p:ext uri="{BB962C8B-B14F-4D97-AF65-F5344CB8AC3E}">
        <p14:creationId xmlns:p14="http://schemas.microsoft.com/office/powerpoint/2010/main" val="97768077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C7A6-FD8A-B1F5-1FE2-44B8568BC7C1}"/>
            </a:ext>
          </a:extLst>
        </p:cNvPr>
        <p:cNvGrpSpPr/>
        <p:nvPr/>
      </p:nvGrpSpPr>
      <p:grpSpPr>
        <a:xfrm>
          <a:off x="0" y="0"/>
          <a:ext cx="0" cy="0"/>
          <a:chOff x="0" y="0"/>
          <a:chExt cx="0" cy="0"/>
        </a:xfrm>
      </p:grpSpPr>
      <p:sp>
        <p:nvSpPr>
          <p:cNvPr id="4" name="Text Placeholder 1">
            <a:extLst>
              <a:ext uri="{FF2B5EF4-FFF2-40B4-BE49-F238E27FC236}">
                <a16:creationId xmlns:a16="http://schemas.microsoft.com/office/drawing/2014/main" id="{BB156D9A-4926-9DB0-AC70-D581E5A3A6D5}"/>
              </a:ext>
            </a:extLst>
          </p:cNvPr>
          <p:cNvSpPr>
            <a:spLocks noGrp="1"/>
          </p:cNvSpPr>
          <p:nvPr>
            <p:ph type="body" sz="quarter" idx="13"/>
          </p:nvPr>
        </p:nvSpPr>
        <p:spPr>
          <a:xfrm>
            <a:off x="762000" y="847224"/>
            <a:ext cx="10718800" cy="1045371"/>
          </a:xfrm>
        </p:spPr>
        <p:txBody>
          <a:bodyPr/>
          <a:lstStyle/>
          <a:p>
            <a:r>
              <a:rPr lang="en-US" dirty="0"/>
              <a:t>Nettoyage (4)</a:t>
            </a:r>
          </a:p>
        </p:txBody>
      </p:sp>
      <p:pic>
        <p:nvPicPr>
          <p:cNvPr id="3" name="Picture 2">
            <a:extLst>
              <a:ext uri="{FF2B5EF4-FFF2-40B4-BE49-F238E27FC236}">
                <a16:creationId xmlns:a16="http://schemas.microsoft.com/office/drawing/2014/main" id="{8610F83B-B7EB-8F04-D0E3-5E008F07A9B7}"/>
              </a:ext>
            </a:extLst>
          </p:cNvPr>
          <p:cNvPicPr>
            <a:picLocks noChangeAspect="1"/>
          </p:cNvPicPr>
          <p:nvPr/>
        </p:nvPicPr>
        <p:blipFill>
          <a:blip r:embed="rId2"/>
          <a:stretch>
            <a:fillRect/>
          </a:stretch>
        </p:blipFill>
        <p:spPr>
          <a:xfrm>
            <a:off x="5466981" y="285325"/>
            <a:ext cx="5315692" cy="4420217"/>
          </a:xfrm>
          <a:prstGeom prst="rect">
            <a:avLst/>
          </a:prstGeom>
        </p:spPr>
      </p:pic>
      <p:cxnSp>
        <p:nvCxnSpPr>
          <p:cNvPr id="5" name="Straight Arrow Connector 4">
            <a:extLst>
              <a:ext uri="{FF2B5EF4-FFF2-40B4-BE49-F238E27FC236}">
                <a16:creationId xmlns:a16="http://schemas.microsoft.com/office/drawing/2014/main" id="{A9E5B23A-8D3C-6C6B-9AD9-31F3185621E6}"/>
              </a:ext>
            </a:extLst>
          </p:cNvPr>
          <p:cNvCxnSpPr>
            <a:cxnSpLocks/>
          </p:cNvCxnSpPr>
          <p:nvPr/>
        </p:nvCxnSpPr>
        <p:spPr>
          <a:xfrm>
            <a:off x="4067175" y="2376930"/>
            <a:ext cx="2686050" cy="237008"/>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3E3F995-0121-4954-9784-0C5BA88DDB56}"/>
              </a:ext>
            </a:extLst>
          </p:cNvPr>
          <p:cNvSpPr txBox="1"/>
          <p:nvPr/>
        </p:nvSpPr>
        <p:spPr>
          <a:xfrm>
            <a:off x="415090" y="2019360"/>
            <a:ext cx="3757115" cy="1368544"/>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Il n'en va pas de même lorsque nous comparons les </a:t>
            </a:r>
            <a:r>
              <a:rPr lang="en-US" sz="1600" b="1" dirty="0" err="1">
                <a:solidFill>
                  <a:srgbClr val="454E60"/>
                </a:solidFill>
                <a:latin typeface="Helvetica" pitchFamily="2" charset="0"/>
              </a:rPr>
              <a:t>cas_calc_check </a:t>
            </a:r>
            <a:r>
              <a:rPr lang="en-US" sz="1600" dirty="0">
                <a:solidFill>
                  <a:srgbClr val="454E60"/>
                </a:solidFill>
                <a:latin typeface="Helvetica" pitchFamily="2" charset="0"/>
              </a:rPr>
              <a:t>avec les cas de </a:t>
            </a:r>
            <a:r>
              <a:rPr lang="en-US" sz="1600" b="1" dirty="0" err="1">
                <a:solidFill>
                  <a:srgbClr val="454E60"/>
                </a:solidFill>
                <a:latin typeface="Helvetica" pitchFamily="2" charset="0"/>
              </a:rPr>
              <a:t>paludisme confirmés </a:t>
            </a:r>
            <a:r>
              <a:rPr lang="en-US" sz="1600" dirty="0">
                <a:solidFill>
                  <a:srgbClr val="454E60"/>
                </a:solidFill>
                <a:latin typeface="Helvetica" pitchFamily="2" charset="0"/>
              </a:rPr>
              <a:t>(nous nous attendons à ce que les points se situent sur la ligne rouge (x=y)).</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sp>
        <p:nvSpPr>
          <p:cNvPr id="7" name="TextBox 6">
            <a:extLst>
              <a:ext uri="{FF2B5EF4-FFF2-40B4-BE49-F238E27FC236}">
                <a16:creationId xmlns:a16="http://schemas.microsoft.com/office/drawing/2014/main" id="{CB60D6E0-654E-23B0-EAAA-15E8E9A2A6EC}"/>
              </a:ext>
            </a:extLst>
          </p:cNvPr>
          <p:cNvSpPr txBox="1"/>
          <p:nvPr/>
        </p:nvSpPr>
        <p:spPr>
          <a:xfrm>
            <a:off x="647700" y="3790950"/>
            <a:ext cx="2457450" cy="647700"/>
          </a:xfrm>
          <a:prstGeom prst="rect">
            <a:avLst/>
          </a:prstGeom>
          <a:noFill/>
        </p:spPr>
        <p:txBody>
          <a:bodyPr wrap="square" lIns="0" tIns="0" rIns="0" bIns="0" rtlCol="0">
            <a:noAutofit/>
          </a:bodyPr>
          <a:lstStyle/>
          <a:p>
            <a:pPr algn="l"/>
            <a:endParaRPr lang="en-US" sz="1600" dirty="0">
              <a:solidFill>
                <a:srgbClr val="454E60"/>
              </a:solidFill>
              <a:latin typeface="Helvetica" pitchFamily="2" charset="0"/>
            </a:endParaRPr>
          </a:p>
        </p:txBody>
      </p:sp>
      <p:sp>
        <p:nvSpPr>
          <p:cNvPr id="8" name="TextBox 7">
            <a:extLst>
              <a:ext uri="{FF2B5EF4-FFF2-40B4-BE49-F238E27FC236}">
                <a16:creationId xmlns:a16="http://schemas.microsoft.com/office/drawing/2014/main" id="{010EC057-A6DD-0E48-90AD-9C6B80B0FD67}"/>
              </a:ext>
            </a:extLst>
          </p:cNvPr>
          <p:cNvSpPr txBox="1"/>
          <p:nvPr/>
        </p:nvSpPr>
        <p:spPr>
          <a:xfrm>
            <a:off x="773610" y="3714810"/>
            <a:ext cx="3293565" cy="1080710"/>
          </a:xfrm>
          <a:prstGeom prst="rect">
            <a:avLst/>
          </a:prstGeom>
          <a:solidFill>
            <a:schemeClr val="accent5">
              <a:lumMod val="20000"/>
              <a:lumOff val="80000"/>
            </a:schemeClr>
          </a:solidFill>
        </p:spPr>
        <p:txBody>
          <a:bodyPr wrap="square" lIns="91440" tIns="91440" rIns="91440" bIns="91440" rtlCol="0">
            <a:noAutofit/>
          </a:bodyPr>
          <a:lstStyle/>
          <a:p>
            <a:r>
              <a:rPr lang="en-US" sz="2000" dirty="0">
                <a:solidFill>
                  <a:srgbClr val="454E60"/>
                </a:solidFill>
                <a:latin typeface="Helvetica" pitchFamily="2" charset="0"/>
              </a:rPr>
              <a:t>Q : Pouvez-vous écrire le code permettant de générer ce graphique ?</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sp>
        <p:nvSpPr>
          <p:cNvPr id="9" name="TextBox 8">
            <a:extLst>
              <a:ext uri="{FF2B5EF4-FFF2-40B4-BE49-F238E27FC236}">
                <a16:creationId xmlns:a16="http://schemas.microsoft.com/office/drawing/2014/main" id="{13E087E1-28F4-101D-C478-BB53E39828A6}"/>
              </a:ext>
            </a:extLst>
          </p:cNvPr>
          <p:cNvSpPr txBox="1"/>
          <p:nvPr/>
        </p:nvSpPr>
        <p:spPr>
          <a:xfrm>
            <a:off x="160833" y="5063113"/>
            <a:ext cx="6401891" cy="1679680"/>
          </a:xfrm>
          <a:prstGeom prst="rect">
            <a:avLst/>
          </a:prstGeom>
          <a:solidFill>
            <a:schemeClr val="accent4">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Cela signifie que nous, en tant qu'analystes de données, devons </a:t>
            </a:r>
            <a:r>
              <a:rPr lang="en-US" sz="1600" b="1" dirty="0">
                <a:solidFill>
                  <a:srgbClr val="454E60"/>
                </a:solidFill>
                <a:latin typeface="Helvetica" pitchFamily="2" charset="0"/>
              </a:rPr>
              <a:t>prendre une décision </a:t>
            </a:r>
            <a:r>
              <a:rPr lang="en-US" sz="1600" dirty="0">
                <a:solidFill>
                  <a:srgbClr val="454E60"/>
                </a:solidFill>
                <a:latin typeface="Helvetica" pitchFamily="2" charset="0"/>
              </a:rPr>
              <a:t>sur la variable à utiliser. </a:t>
            </a:r>
          </a:p>
          <a:p>
            <a:pPr algn="l"/>
            <a:r>
              <a:rPr lang="en-US" sz="1600" dirty="0">
                <a:solidFill>
                  <a:srgbClr val="454E60"/>
                </a:solidFill>
                <a:latin typeface="Helvetica" pitchFamily="2" charset="0"/>
              </a:rPr>
              <a:t>Option 1 : demander à un </a:t>
            </a:r>
            <a:r>
              <a:rPr lang="en-US" sz="1600" b="1" dirty="0">
                <a:solidFill>
                  <a:srgbClr val="454E60"/>
                </a:solidFill>
                <a:latin typeface="Helvetica" pitchFamily="2" charset="0"/>
              </a:rPr>
              <a:t>expert </a:t>
            </a:r>
            <a:r>
              <a:rPr lang="en-US" sz="1600" dirty="0">
                <a:solidFill>
                  <a:srgbClr val="454E60"/>
                </a:solidFill>
                <a:latin typeface="Helvetica" pitchFamily="2" charset="0"/>
              </a:rPr>
              <a:t>local</a:t>
            </a:r>
          </a:p>
          <a:p>
            <a:pPr algn="l"/>
            <a:r>
              <a:rPr lang="en-US" sz="1600" dirty="0">
                <a:solidFill>
                  <a:srgbClr val="454E60"/>
                </a:solidFill>
                <a:latin typeface="Helvetica" pitchFamily="2" charset="0"/>
              </a:rPr>
              <a:t>Option 2 : prendre une </a:t>
            </a:r>
            <a:r>
              <a:rPr lang="en-US" sz="1600" b="1" dirty="0">
                <a:solidFill>
                  <a:srgbClr val="454E60"/>
                </a:solidFill>
                <a:latin typeface="Helvetica" pitchFamily="2" charset="0"/>
              </a:rPr>
              <a:t>décision éclairée </a:t>
            </a:r>
            <a:r>
              <a:rPr lang="en-US" sz="1600" dirty="0">
                <a:solidFill>
                  <a:srgbClr val="454E60"/>
                </a:solidFill>
                <a:latin typeface="Helvetica" pitchFamily="2" charset="0"/>
              </a:rPr>
              <a:t>et </a:t>
            </a:r>
            <a:r>
              <a:rPr lang="en-US" sz="1600" b="1" dirty="0">
                <a:solidFill>
                  <a:srgbClr val="454E60"/>
                </a:solidFill>
                <a:latin typeface="Helvetica" pitchFamily="2" charset="0"/>
              </a:rPr>
              <a:t>documenter </a:t>
            </a:r>
            <a:r>
              <a:rPr lang="en-US" sz="1600" dirty="0">
                <a:solidFill>
                  <a:srgbClr val="454E60"/>
                </a:solidFill>
                <a:latin typeface="Helvetica" pitchFamily="2" charset="0"/>
              </a:rPr>
              <a:t>cette décision afin de pouvoir expliquer vos résultats de manière transparente à l'avenir.</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sp>
        <p:nvSpPr>
          <p:cNvPr id="10" name="TextBox 9">
            <a:extLst>
              <a:ext uri="{FF2B5EF4-FFF2-40B4-BE49-F238E27FC236}">
                <a16:creationId xmlns:a16="http://schemas.microsoft.com/office/drawing/2014/main" id="{7A48DE7B-AC40-A151-5FE1-DBC4D4801B85}"/>
              </a:ext>
            </a:extLst>
          </p:cNvPr>
          <p:cNvSpPr txBox="1"/>
          <p:nvPr/>
        </p:nvSpPr>
        <p:spPr>
          <a:xfrm>
            <a:off x="6905626" y="5063112"/>
            <a:ext cx="4992192" cy="1679680"/>
          </a:xfrm>
          <a:prstGeom prst="rect">
            <a:avLst/>
          </a:prstGeom>
          <a:solidFill>
            <a:schemeClr val="accent4">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Pour cette analyse, nous utiliserons les </a:t>
            </a:r>
            <a:r>
              <a:rPr lang="en-US" sz="1600" b="1" dirty="0">
                <a:solidFill>
                  <a:srgbClr val="454E60"/>
                </a:solidFill>
                <a:latin typeface="Helvetica" pitchFamily="2" charset="0"/>
              </a:rPr>
              <a:t>cas de paludisme confirmés </a:t>
            </a:r>
            <a:r>
              <a:rPr lang="en-US" sz="1600" dirty="0">
                <a:solidFill>
                  <a:srgbClr val="454E60"/>
                </a:solidFill>
                <a:latin typeface="Helvetica" pitchFamily="2" charset="0"/>
              </a:rPr>
              <a:t>(car nous avons parlé à un responsable de la surveillance au Laos qui a indiqué que dans certains contextes, les personnes sont testées à la fois par TDR et par microscopie, ce qui peut conduire à un double comptage des cas).</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spTree>
    <p:extLst>
      <p:ext uri="{BB962C8B-B14F-4D97-AF65-F5344CB8AC3E}">
        <p14:creationId xmlns:p14="http://schemas.microsoft.com/office/powerpoint/2010/main" val="360701716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EF982-2762-692D-BA82-5F0D508B351E}"/>
            </a:ext>
          </a:extLst>
        </p:cNvPr>
        <p:cNvGrpSpPr/>
        <p:nvPr/>
      </p:nvGrpSpPr>
      <p:grpSpPr>
        <a:xfrm>
          <a:off x="0" y="0"/>
          <a:ext cx="0" cy="0"/>
          <a:chOff x="0" y="0"/>
          <a:chExt cx="0" cy="0"/>
        </a:xfrm>
      </p:grpSpPr>
      <p:sp>
        <p:nvSpPr>
          <p:cNvPr id="4" name="Text Placeholder 1">
            <a:extLst>
              <a:ext uri="{FF2B5EF4-FFF2-40B4-BE49-F238E27FC236}">
                <a16:creationId xmlns:a16="http://schemas.microsoft.com/office/drawing/2014/main" id="{9582A092-A7F0-E4AD-FEDB-49ADC61025E4}"/>
              </a:ext>
            </a:extLst>
          </p:cNvPr>
          <p:cNvSpPr>
            <a:spLocks noGrp="1"/>
          </p:cNvSpPr>
          <p:nvPr>
            <p:ph type="body" sz="quarter" idx="13"/>
          </p:nvPr>
        </p:nvSpPr>
        <p:spPr>
          <a:xfrm>
            <a:off x="762000" y="847224"/>
            <a:ext cx="10718800" cy="1045371"/>
          </a:xfrm>
        </p:spPr>
        <p:txBody>
          <a:bodyPr/>
          <a:lstStyle/>
          <a:p>
            <a:r>
              <a:rPr lang="en-US" dirty="0"/>
              <a:t>Nettoyage (5)</a:t>
            </a:r>
          </a:p>
        </p:txBody>
      </p:sp>
      <p:sp>
        <p:nvSpPr>
          <p:cNvPr id="3" name="TextBox 2">
            <a:extLst>
              <a:ext uri="{FF2B5EF4-FFF2-40B4-BE49-F238E27FC236}">
                <a16:creationId xmlns:a16="http://schemas.microsoft.com/office/drawing/2014/main" id="{1DB63C40-E090-129F-3270-9284EDECF434}"/>
              </a:ext>
            </a:extLst>
          </p:cNvPr>
          <p:cNvSpPr txBox="1"/>
          <p:nvPr/>
        </p:nvSpPr>
        <p:spPr>
          <a:xfrm>
            <a:off x="0" y="2028616"/>
            <a:ext cx="13068300" cy="3046988"/>
          </a:xfrm>
          <a:prstGeom prst="rect">
            <a:avLst/>
          </a:prstGeom>
          <a:noFill/>
        </p:spPr>
        <p:txBody>
          <a:bodyPr wrap="square">
            <a:spAutoFit/>
          </a:bodyPr>
          <a:lstStyle/>
          <a:p>
            <a:r>
              <a:rPr lang="en-US" sz="1600" dirty="0">
                <a:solidFill>
                  <a:schemeClr val="accent3"/>
                </a:solidFill>
                <a:latin typeface="Consolas" panose="020B0609020204030204" pitchFamily="49" charset="0"/>
              </a:rPr>
              <a:t>laos_dat_clean2 &lt;- </a:t>
            </a:r>
            <a:r>
              <a:rPr lang="en-US" sz="1600" dirty="0" err="1">
                <a:solidFill>
                  <a:schemeClr val="accent3"/>
                </a:solidFill>
                <a:latin typeface="Consolas" panose="020B0609020204030204" pitchFamily="49" charset="0"/>
              </a:rPr>
              <a:t>laos_dat_clean </a:t>
            </a:r>
            <a:r>
              <a:rPr lang="en-US" sz="1600" dirty="0">
                <a:solidFill>
                  <a:schemeClr val="accent3"/>
                </a:solidFill>
                <a:latin typeface="Consolas" panose="020B0609020204030204" pitchFamily="49" charset="0"/>
              </a:rPr>
              <a:t>%&gt;%   </a:t>
            </a:r>
          </a:p>
          <a:p>
            <a:r>
              <a:rPr lang="en-US" sz="1600" dirty="0">
                <a:solidFill>
                  <a:schemeClr val="accent3"/>
                </a:solidFill>
                <a:latin typeface="Consolas" panose="020B0609020204030204" pitchFamily="49" charset="0"/>
              </a:rPr>
              <a:t>	filter(data %in% c("</a:t>
            </a:r>
            <a:r>
              <a:rPr lang="en-US" sz="1600" dirty="0" err="1">
                <a:solidFill>
                  <a:schemeClr val="accent3"/>
                </a:solidFill>
                <a:latin typeface="Consolas" panose="020B0609020204030204" pitchFamily="49" charset="0"/>
              </a:rPr>
              <a:t>malaria_cases_tested_total</a:t>
            </a:r>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confirmed_malaria_cases</a:t>
            </a:r>
            <a:r>
              <a:rPr lang="en-US" sz="1600" dirty="0">
                <a:solidFill>
                  <a:schemeClr val="accent3"/>
                </a:solidFill>
                <a:latin typeface="Consolas" panose="020B0609020204030204" pitchFamily="49" charset="0"/>
              </a:rPr>
              <a:t>", </a:t>
            </a:r>
          </a:p>
          <a:p>
            <a:r>
              <a:rPr lang="en-US" sz="1600" dirty="0">
                <a:solidFill>
                  <a:schemeClr val="accent3"/>
                </a:solidFill>
                <a:latin typeface="Consolas" panose="020B0609020204030204" pitchFamily="49" charset="0"/>
              </a:rPr>
              <a:t>					   "confirmed_malaria_cases_per_1000")) %&gt;%</a:t>
            </a:r>
          </a:p>
          <a:p>
            <a:endParaRPr lang="en-US" sz="1600" dirty="0">
              <a:solidFill>
                <a:schemeClr val="accent3"/>
              </a:solidFill>
              <a:latin typeface="Consolas" panose="020B0609020204030204" pitchFamily="49" charset="0"/>
            </a:endParaRPr>
          </a:p>
          <a:p>
            <a:r>
              <a:rPr lang="en-US" sz="1600" dirty="0">
                <a:solidFill>
                  <a:schemeClr val="accent3"/>
                </a:solidFill>
                <a:latin typeface="Consolas" panose="020B0609020204030204" pitchFamily="49" charset="0"/>
              </a:rPr>
              <a:t>   	mutate(</a:t>
            </a:r>
            <a:r>
              <a:rPr lang="en-US" sz="1600" dirty="0" err="1">
                <a:solidFill>
                  <a:schemeClr val="accent3"/>
                </a:solidFill>
                <a:latin typeface="Consolas" panose="020B0609020204030204" pitchFamily="49" charset="0"/>
              </a:rPr>
              <a:t>var_name </a:t>
            </a:r>
            <a:r>
              <a:rPr lang="en-US" sz="1600" dirty="0">
                <a:solidFill>
                  <a:schemeClr val="accent3"/>
                </a:solidFill>
                <a:latin typeface="Consolas" panose="020B0609020204030204" pitchFamily="49" charset="0"/>
              </a:rPr>
              <a:t>= </a:t>
            </a:r>
            <a:r>
              <a:rPr lang="en-US" sz="1600" dirty="0" err="1">
                <a:solidFill>
                  <a:schemeClr val="accent3"/>
                </a:solidFill>
                <a:latin typeface="Consolas" panose="020B0609020204030204" pitchFamily="49" charset="0"/>
              </a:rPr>
              <a:t>case_when</a:t>
            </a:r>
            <a:r>
              <a:rPr lang="en-US" sz="1600" dirty="0">
                <a:solidFill>
                  <a:schemeClr val="accent3"/>
                </a:solidFill>
                <a:latin typeface="Consolas" panose="020B0609020204030204" pitchFamily="49" charset="0"/>
              </a:rPr>
              <a:t>(data == "</a:t>
            </a:r>
            <a:r>
              <a:rPr lang="en-US" sz="1600" dirty="0" err="1">
                <a:solidFill>
                  <a:schemeClr val="accent3"/>
                </a:solidFill>
                <a:latin typeface="Consolas" panose="020B0609020204030204" pitchFamily="49" charset="0"/>
              </a:rPr>
              <a:t>malaria_cases_tested_total</a:t>
            </a:r>
            <a:r>
              <a:rPr lang="en-US" sz="1600" dirty="0">
                <a:solidFill>
                  <a:schemeClr val="accent3"/>
                </a:solidFill>
                <a:latin typeface="Consolas" panose="020B0609020204030204" pitchFamily="49" charset="0"/>
              </a:rPr>
              <a:t>" ~ "</a:t>
            </a:r>
            <a:r>
              <a:rPr lang="en-US" sz="1600" dirty="0" err="1">
                <a:solidFill>
                  <a:schemeClr val="accent3"/>
                </a:solidFill>
                <a:latin typeface="Consolas" panose="020B0609020204030204" pitchFamily="49" charset="0"/>
              </a:rPr>
              <a:t>malaria_tests</a:t>
            </a:r>
            <a:r>
              <a:rPr lang="en-US" sz="1600" dirty="0">
                <a:solidFill>
                  <a:schemeClr val="accent3"/>
                </a:solidFill>
                <a:latin typeface="Consolas" panose="020B0609020204030204" pitchFamily="49" charset="0"/>
              </a:rPr>
              <a:t>",</a:t>
            </a:r>
          </a:p>
          <a:p>
            <a:r>
              <a:rPr lang="en-US" sz="1600" dirty="0">
                <a:solidFill>
                  <a:schemeClr val="accent3"/>
                </a:solidFill>
                <a:latin typeface="Consolas" panose="020B0609020204030204" pitchFamily="49" charset="0"/>
              </a:rPr>
              <a:t>                               données == "</a:t>
            </a:r>
            <a:r>
              <a:rPr lang="en-US" sz="1600" dirty="0" err="1">
                <a:solidFill>
                  <a:schemeClr val="accent3"/>
                </a:solidFill>
                <a:latin typeface="Consolas" panose="020B0609020204030204" pitchFamily="49" charset="0"/>
              </a:rPr>
              <a:t>cas_de_paludisme_confirmés</a:t>
            </a:r>
            <a:r>
              <a:rPr lang="en-US" sz="1600" dirty="0">
                <a:solidFill>
                  <a:schemeClr val="accent3"/>
                </a:solidFill>
                <a:latin typeface="Consolas" panose="020B0609020204030204" pitchFamily="49" charset="0"/>
              </a:rPr>
              <a:t>" ~ "</a:t>
            </a:r>
            <a:r>
              <a:rPr lang="en-US" sz="1600" dirty="0" err="1">
                <a:solidFill>
                  <a:schemeClr val="accent3"/>
                </a:solidFill>
                <a:latin typeface="Consolas" panose="020B0609020204030204" pitchFamily="49" charset="0"/>
              </a:rPr>
              <a:t>cas_de_paludisme</a:t>
            </a:r>
            <a:r>
              <a:rPr lang="en-US" sz="1600" dirty="0">
                <a:solidFill>
                  <a:schemeClr val="accent3"/>
                </a:solidFill>
                <a:latin typeface="Consolas" panose="020B0609020204030204" pitchFamily="49" charset="0"/>
              </a:rPr>
              <a:t>",    </a:t>
            </a:r>
          </a:p>
          <a:p>
            <a:r>
              <a:rPr lang="en-US" sz="1600" dirty="0">
                <a:solidFill>
                  <a:schemeClr val="accent3"/>
                </a:solidFill>
                <a:latin typeface="Consolas" panose="020B0609020204030204" pitchFamily="49" charset="0"/>
              </a:rPr>
              <a:t>                          	  data == "confirmed_malaria_cases_per_1000" ~ "malaria_cases_per_1000")) %&gt;% </a:t>
            </a:r>
          </a:p>
          <a:p>
            <a:endParaRPr lang="en-US" sz="1600" dirty="0">
              <a:solidFill>
                <a:schemeClr val="accent3"/>
              </a:solidFill>
              <a:latin typeface="Consolas" panose="020B0609020204030204" pitchFamily="49" charset="0"/>
            </a:endParaRPr>
          </a:p>
          <a:p>
            <a:r>
              <a:rPr lang="en-US" sz="1600" dirty="0" err="1">
                <a:solidFill>
                  <a:schemeClr val="accent3"/>
                </a:solidFill>
                <a:latin typeface="Consolas" panose="020B0609020204030204" pitchFamily="49" charset="0"/>
              </a:rPr>
              <a:t>	dplyr</a:t>
            </a:r>
            <a:r>
              <a:rPr lang="en-US" sz="1600" dirty="0">
                <a:solidFill>
                  <a:schemeClr val="accent3"/>
                </a:solidFill>
                <a:latin typeface="Consolas" panose="020B0609020204030204" pitchFamily="49" charset="0"/>
              </a:rPr>
              <a:t>::select(</a:t>
            </a:r>
            <a:r>
              <a:rPr lang="en-US" sz="1600" dirty="0" err="1">
                <a:solidFill>
                  <a:schemeClr val="accent3"/>
                </a:solidFill>
                <a:latin typeface="Consolas" panose="020B0609020204030204" pitchFamily="49" charset="0"/>
              </a:rPr>
              <a:t>organisation_unit</a:t>
            </a:r>
            <a:r>
              <a:rPr lang="en-US" sz="1600" dirty="0">
                <a:solidFill>
                  <a:schemeClr val="accent3"/>
                </a:solidFill>
                <a:latin typeface="Consolas" panose="020B0609020204030204" pitchFamily="49" charset="0"/>
              </a:rPr>
              <a:t>, period, </a:t>
            </a:r>
            <a:r>
              <a:rPr lang="en-US" sz="1600" dirty="0" err="1">
                <a:solidFill>
                  <a:schemeClr val="accent3"/>
                </a:solidFill>
                <a:latin typeface="Consolas" panose="020B0609020204030204" pitchFamily="49" charset="0"/>
              </a:rPr>
              <a:t>var_name</a:t>
            </a:r>
            <a:r>
              <a:rPr lang="en-US" sz="1600" dirty="0">
                <a:solidFill>
                  <a:schemeClr val="accent3"/>
                </a:solidFill>
                <a:latin typeface="Consolas" panose="020B0609020204030204" pitchFamily="49" charset="0"/>
              </a:rPr>
              <a:t>, value) %&gt;%   </a:t>
            </a:r>
          </a:p>
          <a:p>
            <a:r>
              <a:rPr lang="en-US" sz="1600" dirty="0">
                <a:solidFill>
                  <a:schemeClr val="accent3"/>
                </a:solidFill>
                <a:latin typeface="Consolas" panose="020B0609020204030204" pitchFamily="49" charset="0"/>
              </a:rPr>
              <a:t> 	arrange(</a:t>
            </a:r>
            <a:r>
              <a:rPr lang="en-US" sz="1600" dirty="0" err="1">
                <a:solidFill>
                  <a:schemeClr val="accent3"/>
                </a:solidFill>
                <a:latin typeface="Consolas" panose="020B0609020204030204" pitchFamily="49" charset="0"/>
              </a:rPr>
              <a:t>organisation_unité</a:t>
            </a:r>
            <a:r>
              <a:rPr lang="en-US" sz="1600" dirty="0">
                <a:solidFill>
                  <a:schemeClr val="accent3"/>
                </a:solidFill>
                <a:latin typeface="Consolas" panose="020B0609020204030204" pitchFamily="49" charset="0"/>
              </a:rPr>
              <a:t>, période)</a:t>
            </a:r>
          </a:p>
          <a:p>
            <a:endParaRPr lang="en-US" sz="1600" dirty="0">
              <a:solidFill>
                <a:schemeClr val="accent3"/>
              </a:solidFill>
              <a:latin typeface="Consolas" panose="020B0609020204030204" pitchFamily="49" charset="0"/>
            </a:endParaRPr>
          </a:p>
        </p:txBody>
      </p:sp>
      <p:cxnSp>
        <p:nvCxnSpPr>
          <p:cNvPr id="5" name="Straight Arrow Connector 4">
            <a:extLst>
              <a:ext uri="{FF2B5EF4-FFF2-40B4-BE49-F238E27FC236}">
                <a16:creationId xmlns:a16="http://schemas.microsoft.com/office/drawing/2014/main" id="{7E31C58E-9A2B-49D2-8F60-5FF178CBC040}"/>
              </a:ext>
            </a:extLst>
          </p:cNvPr>
          <p:cNvCxnSpPr>
            <a:cxnSpLocks/>
          </p:cNvCxnSpPr>
          <p:nvPr/>
        </p:nvCxnSpPr>
        <p:spPr>
          <a:xfrm flipH="1">
            <a:off x="5457825" y="1527788"/>
            <a:ext cx="1261310" cy="74868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918AD8-8753-7D25-F039-E0C04D8B772C}"/>
              </a:ext>
            </a:extLst>
          </p:cNvPr>
          <p:cNvSpPr txBox="1"/>
          <p:nvPr/>
        </p:nvSpPr>
        <p:spPr>
          <a:xfrm>
            <a:off x="6096000" y="624622"/>
            <a:ext cx="2204720" cy="1119465"/>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Filtrer uniquement les variables que nous voulons pour notre tableau de bord</a:t>
            </a:r>
          </a:p>
          <a:p>
            <a:pPr algn="l"/>
            <a:endParaRPr lang="en-US" sz="1600" dirty="0">
              <a:solidFill>
                <a:srgbClr val="454E60"/>
              </a:solidFill>
              <a:latin typeface="Helvetica" pitchFamily="2" charset="0"/>
            </a:endParaRPr>
          </a:p>
        </p:txBody>
      </p:sp>
      <p:cxnSp>
        <p:nvCxnSpPr>
          <p:cNvPr id="8" name="Straight Arrow Connector 7">
            <a:extLst>
              <a:ext uri="{FF2B5EF4-FFF2-40B4-BE49-F238E27FC236}">
                <a16:creationId xmlns:a16="http://schemas.microsoft.com/office/drawing/2014/main" id="{4D41E6C2-0966-C41A-F918-2408F76DD18D}"/>
              </a:ext>
            </a:extLst>
          </p:cNvPr>
          <p:cNvCxnSpPr>
            <a:cxnSpLocks/>
          </p:cNvCxnSpPr>
          <p:nvPr/>
        </p:nvCxnSpPr>
        <p:spPr>
          <a:xfrm flipH="1">
            <a:off x="8820150" y="2175488"/>
            <a:ext cx="910472" cy="110111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2C83C00-657E-F379-0678-AEF26E2CC136}"/>
              </a:ext>
            </a:extLst>
          </p:cNvPr>
          <p:cNvSpPr txBox="1"/>
          <p:nvPr/>
        </p:nvSpPr>
        <p:spPr>
          <a:xfrm>
            <a:off x="9107487" y="1272322"/>
            <a:ext cx="1952625" cy="1119465"/>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Renommez-les pour qu'ils soient plus courts et plus faciles à utiliser</a:t>
            </a:r>
          </a:p>
          <a:p>
            <a:pPr algn="l"/>
            <a:endParaRPr lang="en-US" sz="1600" dirty="0">
              <a:solidFill>
                <a:srgbClr val="454E60"/>
              </a:solidFill>
              <a:latin typeface="Helvetica" pitchFamily="2" charset="0"/>
            </a:endParaRPr>
          </a:p>
        </p:txBody>
      </p:sp>
      <p:cxnSp>
        <p:nvCxnSpPr>
          <p:cNvPr id="11" name="Straight Arrow Connector 10">
            <a:extLst>
              <a:ext uri="{FF2B5EF4-FFF2-40B4-BE49-F238E27FC236}">
                <a16:creationId xmlns:a16="http://schemas.microsoft.com/office/drawing/2014/main" id="{261EA942-5078-AE34-DB09-327B98B69AC0}"/>
              </a:ext>
            </a:extLst>
          </p:cNvPr>
          <p:cNvCxnSpPr>
            <a:cxnSpLocks/>
          </p:cNvCxnSpPr>
          <p:nvPr/>
        </p:nvCxnSpPr>
        <p:spPr>
          <a:xfrm flipH="1" flipV="1">
            <a:off x="7324725" y="4543425"/>
            <a:ext cx="2405897" cy="24765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B8F9B9-9C2D-658A-EF35-FC22DBEE2DBA}"/>
              </a:ext>
            </a:extLst>
          </p:cNvPr>
          <p:cNvSpPr txBox="1"/>
          <p:nvPr/>
        </p:nvSpPr>
        <p:spPr>
          <a:xfrm>
            <a:off x="9730622" y="4453692"/>
            <a:ext cx="1952625" cy="1557083"/>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Sélectionner uniquement la colonne que l'on souhaite utiliser et la classer dans un ordre plus logique</a:t>
            </a:r>
          </a:p>
          <a:p>
            <a:pPr algn="l"/>
            <a:endParaRPr lang="en-US" sz="1600" dirty="0">
              <a:solidFill>
                <a:srgbClr val="454E60"/>
              </a:solidFill>
              <a:latin typeface="Helvetica" pitchFamily="2" charset="0"/>
            </a:endParaRPr>
          </a:p>
        </p:txBody>
      </p:sp>
    </p:spTree>
    <p:extLst>
      <p:ext uri="{BB962C8B-B14F-4D97-AF65-F5344CB8AC3E}">
        <p14:creationId xmlns:p14="http://schemas.microsoft.com/office/powerpoint/2010/main" val="32753146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CA2A9C-7671-90AE-6523-4E1BAC6C9A69}"/>
              </a:ext>
            </a:extLst>
          </p:cNvPr>
          <p:cNvSpPr txBox="1"/>
          <p:nvPr/>
        </p:nvSpPr>
        <p:spPr>
          <a:xfrm>
            <a:off x="259892" y="789503"/>
            <a:ext cx="9112589" cy="1077218"/>
          </a:xfrm>
          <a:prstGeom prst="rect">
            <a:avLst/>
          </a:prstGeom>
          <a:noFill/>
        </p:spPr>
        <p:txBody>
          <a:bodyPr wrap="square">
            <a:spAutoFit/>
          </a:bodyPr>
          <a:lstStyle/>
          <a:p>
            <a:r>
              <a:rPr lang="en-US" sz="1600" dirty="0" err="1">
                <a:solidFill>
                  <a:schemeClr val="accent3"/>
                </a:solidFill>
                <a:latin typeface="Consolas" panose="020B0609020204030204" pitchFamily="49" charset="0"/>
              </a:rPr>
              <a:t>ggplot</a:t>
            </a:r>
            <a:r>
              <a:rPr lang="en-US" sz="1600" dirty="0">
                <a:solidFill>
                  <a:schemeClr val="accent3"/>
                </a:solidFill>
                <a:latin typeface="Consolas" panose="020B0609020204030204" pitchFamily="49" charset="0"/>
              </a:rPr>
              <a:t>(laos_dat_clean2) + </a:t>
            </a:r>
          </a:p>
          <a:p>
            <a:r>
              <a:rPr lang="en-US" sz="1600" dirty="0" err="1">
                <a:solidFill>
                  <a:schemeClr val="accent3"/>
                </a:solidFill>
                <a:latin typeface="Consolas" panose="020B0609020204030204" pitchFamily="49" charset="0"/>
              </a:rPr>
              <a:t>	geom_line</a:t>
            </a:r>
            <a:r>
              <a:rPr lang="en-US" sz="1600" dirty="0">
                <a:solidFill>
                  <a:schemeClr val="accent3"/>
                </a:solidFill>
                <a:latin typeface="Consolas" panose="020B0609020204030204" pitchFamily="49" charset="0"/>
              </a:rPr>
              <a:t>(</a:t>
            </a:r>
            <a:r>
              <a:rPr lang="en-US" sz="1600" dirty="0" err="1">
                <a:solidFill>
                  <a:schemeClr val="accent3"/>
                </a:solidFill>
                <a:latin typeface="Consolas" panose="020B0609020204030204" pitchFamily="49" charset="0"/>
              </a:rPr>
              <a:t>aes</a:t>
            </a:r>
            <a:r>
              <a:rPr lang="en-US" sz="1600" dirty="0">
                <a:solidFill>
                  <a:schemeClr val="accent3"/>
                </a:solidFill>
                <a:latin typeface="Consolas" panose="020B0609020204030204" pitchFamily="49" charset="0"/>
              </a:rPr>
              <a:t>(x = période, y = valeur, color = </a:t>
            </a:r>
            <a:r>
              <a:rPr lang="en-US" sz="1600" dirty="0" err="1">
                <a:solidFill>
                  <a:schemeClr val="accent3"/>
                </a:solidFill>
                <a:latin typeface="Consolas" panose="020B0609020204030204" pitchFamily="49" charset="0"/>
              </a:rPr>
              <a:t>nom_variable</a:t>
            </a:r>
            <a:r>
              <a:rPr lang="en-US" sz="1600" dirty="0">
                <a:solidFill>
                  <a:schemeClr val="accent3"/>
                </a:solidFill>
                <a:latin typeface="Consolas" panose="020B0609020204030204" pitchFamily="49" charset="0"/>
              </a:rPr>
              <a:t>), linewidth = 0.9)+  </a:t>
            </a:r>
          </a:p>
          <a:p>
            <a:r>
              <a:rPr lang="en-US" sz="1600" dirty="0" err="1">
                <a:solidFill>
                  <a:schemeClr val="accent3"/>
                </a:solidFill>
                <a:latin typeface="Consolas" panose="020B0609020204030204" pitchFamily="49" charset="0"/>
              </a:rPr>
              <a:t>	facet_wrap</a:t>
            </a:r>
            <a:r>
              <a:rPr lang="en-US" sz="1600" dirty="0">
                <a:solidFill>
                  <a:schemeClr val="accent3"/>
                </a:solidFill>
                <a:latin typeface="Consolas" panose="020B0609020204030204" pitchFamily="49" charset="0"/>
              </a:rPr>
              <a:t>(vars(</a:t>
            </a:r>
            <a:r>
              <a:rPr lang="en-US" sz="1600" dirty="0" err="1">
                <a:solidFill>
                  <a:schemeClr val="accent3"/>
                </a:solidFill>
                <a:latin typeface="Consolas" panose="020B0609020204030204" pitchFamily="49" charset="0"/>
              </a:rPr>
              <a:t>organisation_unité</a:t>
            </a:r>
            <a:r>
              <a:rPr lang="en-US" sz="1600" dirty="0">
                <a:solidFill>
                  <a:schemeClr val="accent3"/>
                </a:solidFill>
                <a:latin typeface="Consolas" panose="020B0609020204030204" pitchFamily="49" charset="0"/>
              </a:rPr>
              <a:t>), scale = "</a:t>
            </a:r>
            <a:r>
              <a:rPr lang="en-US" sz="1600" dirty="0" err="1">
                <a:solidFill>
                  <a:schemeClr val="accent3"/>
                </a:solidFill>
                <a:latin typeface="Consolas" panose="020B0609020204030204" pitchFamily="49" charset="0"/>
              </a:rPr>
              <a:t>free_y</a:t>
            </a:r>
            <a:r>
              <a:rPr lang="en-US" sz="1600" dirty="0">
                <a:solidFill>
                  <a:schemeClr val="accent3"/>
                </a:solidFill>
                <a:latin typeface="Consolas" panose="020B0609020204030204" pitchFamily="49" charset="0"/>
              </a:rPr>
              <a:t>") + </a:t>
            </a:r>
          </a:p>
          <a:p>
            <a:r>
              <a:rPr lang="en-US" sz="1600" dirty="0" err="1">
                <a:solidFill>
                  <a:schemeClr val="accent3"/>
                </a:solidFill>
                <a:latin typeface="Consolas" panose="020B0609020204030204" pitchFamily="49" charset="0"/>
              </a:rPr>
              <a:t>	theme_bw</a:t>
            </a:r>
            <a:r>
              <a:rPr lang="en-US" sz="1600" dirty="0">
                <a:solidFill>
                  <a:schemeClr val="accent3"/>
                </a:solidFill>
                <a:latin typeface="Consolas" panose="020B0609020204030204" pitchFamily="49" charset="0"/>
              </a:rPr>
              <a:t>()</a:t>
            </a:r>
          </a:p>
        </p:txBody>
      </p:sp>
      <p:sp>
        <p:nvSpPr>
          <p:cNvPr id="8" name="TextBox 7">
            <a:extLst>
              <a:ext uri="{FF2B5EF4-FFF2-40B4-BE49-F238E27FC236}">
                <a16:creationId xmlns:a16="http://schemas.microsoft.com/office/drawing/2014/main" id="{232C94BF-0192-53D6-3FA1-3C1735538BB6}"/>
              </a:ext>
            </a:extLst>
          </p:cNvPr>
          <p:cNvSpPr txBox="1"/>
          <p:nvPr/>
        </p:nvSpPr>
        <p:spPr>
          <a:xfrm>
            <a:off x="135372" y="231593"/>
            <a:ext cx="11993067" cy="464577"/>
          </a:xfrm>
          <a:prstGeom prst="rect">
            <a:avLst/>
          </a:prstGeom>
          <a:solidFill>
            <a:schemeClr val="accent4">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Tracez </a:t>
            </a:r>
            <a:r>
              <a:rPr lang="en-US" sz="1600" b="1" dirty="0">
                <a:solidFill>
                  <a:srgbClr val="454E60"/>
                </a:solidFill>
                <a:latin typeface="Helvetica" pitchFamily="2" charset="0"/>
              </a:rPr>
              <a:t>TOUJOURS </a:t>
            </a:r>
            <a:r>
              <a:rPr lang="en-US" sz="1600" dirty="0">
                <a:solidFill>
                  <a:srgbClr val="454E60"/>
                </a:solidFill>
                <a:latin typeface="Helvetica" pitchFamily="2" charset="0"/>
              </a:rPr>
              <a:t>vos données lors du nettoyage - c'est le moyen le plus simple de repérer les anomalies/erreurs.</a:t>
            </a: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a:p>
            <a:pPr algn="l"/>
            <a:endParaRPr lang="en-US" sz="1600" dirty="0">
              <a:solidFill>
                <a:srgbClr val="454E60"/>
              </a:solidFill>
              <a:latin typeface="Helvetica" pitchFamily="2" charset="0"/>
            </a:endParaRPr>
          </a:p>
        </p:txBody>
      </p:sp>
      <p:pic>
        <p:nvPicPr>
          <p:cNvPr id="10" name="Picture 9">
            <a:extLst>
              <a:ext uri="{FF2B5EF4-FFF2-40B4-BE49-F238E27FC236}">
                <a16:creationId xmlns:a16="http://schemas.microsoft.com/office/drawing/2014/main" id="{A6B2F037-465E-1EAF-2B16-3AF07052AA7B}"/>
              </a:ext>
            </a:extLst>
          </p:cNvPr>
          <p:cNvPicPr>
            <a:picLocks noChangeAspect="1"/>
          </p:cNvPicPr>
          <p:nvPr/>
        </p:nvPicPr>
        <p:blipFill>
          <a:blip r:embed="rId2"/>
          <a:stretch>
            <a:fillRect/>
          </a:stretch>
        </p:blipFill>
        <p:spPr>
          <a:xfrm>
            <a:off x="0" y="2198178"/>
            <a:ext cx="12192000" cy="4061847"/>
          </a:xfrm>
          <a:prstGeom prst="rect">
            <a:avLst/>
          </a:prstGeom>
        </p:spPr>
      </p:pic>
      <p:cxnSp>
        <p:nvCxnSpPr>
          <p:cNvPr id="11" name="Straight Arrow Connector 10">
            <a:extLst>
              <a:ext uri="{FF2B5EF4-FFF2-40B4-BE49-F238E27FC236}">
                <a16:creationId xmlns:a16="http://schemas.microsoft.com/office/drawing/2014/main" id="{89696E2E-6576-5EA3-0A64-AA7C0E74320B}"/>
              </a:ext>
            </a:extLst>
          </p:cNvPr>
          <p:cNvCxnSpPr>
            <a:cxnSpLocks/>
          </p:cNvCxnSpPr>
          <p:nvPr/>
        </p:nvCxnSpPr>
        <p:spPr>
          <a:xfrm flipH="1">
            <a:off x="7991475" y="1033553"/>
            <a:ext cx="2148722" cy="265262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51EDD4B-02AD-EAC8-9F6B-F7AD961184A1}"/>
              </a:ext>
            </a:extLst>
          </p:cNvPr>
          <p:cNvSpPr txBox="1"/>
          <p:nvPr/>
        </p:nvSpPr>
        <p:spPr>
          <a:xfrm>
            <a:off x="9865361" y="696170"/>
            <a:ext cx="2227462" cy="1932729"/>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Nous voyons ici que la province 09 n'a pas de données sur les cas ou l'incidence - supprimons-la de l'ensemble de données pour l'instant.</a:t>
            </a:r>
          </a:p>
          <a:p>
            <a:pPr algn="l"/>
            <a:endParaRPr lang="en-US" sz="1600" dirty="0">
              <a:solidFill>
                <a:srgbClr val="454E60"/>
              </a:solidFill>
              <a:latin typeface="Helvetica" pitchFamily="2" charset="0"/>
            </a:endParaRPr>
          </a:p>
        </p:txBody>
      </p:sp>
      <p:sp>
        <p:nvSpPr>
          <p:cNvPr id="14" name="TextBox 13">
            <a:extLst>
              <a:ext uri="{FF2B5EF4-FFF2-40B4-BE49-F238E27FC236}">
                <a16:creationId xmlns:a16="http://schemas.microsoft.com/office/drawing/2014/main" id="{D079DA9F-AE6F-8950-3B5F-84E45EA08C2C}"/>
              </a:ext>
            </a:extLst>
          </p:cNvPr>
          <p:cNvSpPr txBox="1"/>
          <p:nvPr/>
        </p:nvSpPr>
        <p:spPr>
          <a:xfrm>
            <a:off x="6951285" y="5186339"/>
            <a:ext cx="4993065" cy="1580221"/>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Sinon, il n'y a pas d'erreurs flagrantes - nous pourrions vouloir vérifier quelques-uns des grands pics (par exemple dans la province 08) en retournant à DHIS2 et en examinant les données au niveau de l'établissement de santé pour voir s'il y a des valeurs élevées inattendues.</a:t>
            </a:r>
          </a:p>
          <a:p>
            <a:pPr algn="l"/>
            <a:endParaRPr lang="en-US" sz="1600" dirty="0">
              <a:solidFill>
                <a:srgbClr val="454E60"/>
              </a:solidFill>
              <a:latin typeface="Helvetica" pitchFamily="2" charset="0"/>
            </a:endParaRPr>
          </a:p>
        </p:txBody>
      </p:sp>
    </p:spTree>
    <p:extLst>
      <p:ext uri="{BB962C8B-B14F-4D97-AF65-F5344CB8AC3E}">
        <p14:creationId xmlns:p14="http://schemas.microsoft.com/office/powerpoint/2010/main" val="28119518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500BC1-C644-687A-33AA-92EAE893A9C8}"/>
              </a:ext>
            </a:extLst>
          </p:cNvPr>
          <p:cNvSpPr txBox="1"/>
          <p:nvPr/>
        </p:nvSpPr>
        <p:spPr>
          <a:xfrm>
            <a:off x="419100" y="2078042"/>
            <a:ext cx="11372850" cy="1477328"/>
          </a:xfrm>
          <a:prstGeom prst="rect">
            <a:avLst/>
          </a:prstGeom>
          <a:noFill/>
        </p:spPr>
        <p:txBody>
          <a:bodyPr wrap="square">
            <a:spAutoFit/>
          </a:bodyPr>
          <a:lstStyle/>
          <a:p>
            <a:r>
              <a:rPr lang="en-US" dirty="0" err="1">
                <a:solidFill>
                  <a:schemeClr val="accent3"/>
                </a:solidFill>
                <a:latin typeface="Consolas" panose="020B0609020204030204" pitchFamily="49" charset="0"/>
              </a:rPr>
              <a:t>laos_dat_final </a:t>
            </a:r>
            <a:r>
              <a:rPr lang="en-US" dirty="0">
                <a:solidFill>
                  <a:schemeClr val="accent3"/>
                </a:solidFill>
                <a:latin typeface="Consolas" panose="020B0609020204030204" pitchFamily="49" charset="0"/>
              </a:rPr>
              <a:t>&lt;- laos_dat_clean2 %&gt;% filter(</a:t>
            </a:r>
            <a:r>
              <a:rPr lang="en-US" dirty="0" err="1">
                <a:solidFill>
                  <a:schemeClr val="accent3"/>
                </a:solidFill>
                <a:latin typeface="Consolas" panose="020B0609020204030204" pitchFamily="49" charset="0"/>
              </a:rPr>
              <a:t>organisation_unit </a:t>
            </a:r>
            <a:r>
              <a:rPr lang="en-US" dirty="0">
                <a:solidFill>
                  <a:schemeClr val="accent3"/>
                </a:solidFill>
                <a:latin typeface="Consolas" panose="020B0609020204030204" pitchFamily="49" charset="0"/>
              </a:rPr>
              <a:t>!= "09 </a:t>
            </a:r>
            <a:r>
              <a:rPr lang="en-US" dirty="0" err="1">
                <a:solidFill>
                  <a:schemeClr val="accent3"/>
                </a:solidFill>
                <a:latin typeface="Consolas" panose="020B0609020204030204" pitchFamily="49" charset="0"/>
              </a:rPr>
              <a:t>Xiangkhouang</a:t>
            </a:r>
            <a:r>
              <a:rPr lang="en-US" dirty="0">
                <a:solidFill>
                  <a:schemeClr val="accent3"/>
                </a:solidFill>
                <a:latin typeface="Consolas" panose="020B0609020204030204" pitchFamily="49" charset="0"/>
              </a:rPr>
              <a:t>")</a:t>
            </a:r>
          </a:p>
          <a:p>
            <a:endParaRPr lang="en-US" dirty="0">
              <a:solidFill>
                <a:schemeClr val="accent3"/>
              </a:solidFill>
              <a:latin typeface="Consolas" panose="020B0609020204030204" pitchFamily="49" charset="0"/>
            </a:endParaRPr>
          </a:p>
          <a:p>
            <a:endParaRPr lang="en-US" dirty="0">
              <a:solidFill>
                <a:schemeClr val="accent3"/>
              </a:solidFill>
              <a:latin typeface="Consolas" panose="020B0609020204030204" pitchFamily="49" charset="0"/>
            </a:endParaRPr>
          </a:p>
          <a:p>
            <a:endParaRPr lang="en-US" dirty="0">
              <a:solidFill>
                <a:schemeClr val="accent3"/>
              </a:solidFill>
              <a:latin typeface="Consolas" panose="020B0609020204030204" pitchFamily="49" charset="0"/>
            </a:endParaRPr>
          </a:p>
          <a:p>
            <a:r>
              <a:rPr lang="en-US" sz="1800" dirty="0" err="1">
                <a:solidFill>
                  <a:schemeClr val="accent3"/>
                </a:solidFill>
                <a:latin typeface="Consolas" panose="020B0609020204030204" pitchFamily="49" charset="0"/>
              </a:rPr>
              <a:t>write_csv</a:t>
            </a:r>
            <a:r>
              <a:rPr lang="en-US" sz="1800" dirty="0">
                <a:solidFill>
                  <a:schemeClr val="accent3"/>
                </a:solidFill>
                <a:latin typeface="Consolas" panose="020B0609020204030204" pitchFamily="49" charset="0"/>
              </a:rPr>
              <a:t>(</a:t>
            </a:r>
            <a:r>
              <a:rPr lang="en-US" sz="1800" dirty="0" err="1">
                <a:solidFill>
                  <a:schemeClr val="accent3"/>
                </a:solidFill>
                <a:latin typeface="Consolas" panose="020B0609020204030204" pitchFamily="49" charset="0"/>
              </a:rPr>
              <a:t>laos_dat_final</a:t>
            </a:r>
            <a:r>
              <a:rPr lang="en-US" sz="1800" dirty="0">
                <a:solidFill>
                  <a:schemeClr val="accent3"/>
                </a:solidFill>
                <a:latin typeface="Consolas" panose="020B0609020204030204" pitchFamily="49" charset="0"/>
              </a:rPr>
              <a:t>, "data-outputs/data_dhis2_laos_ammnet_cleaned.csv")</a:t>
            </a:r>
          </a:p>
        </p:txBody>
      </p:sp>
      <p:cxnSp>
        <p:nvCxnSpPr>
          <p:cNvPr id="16" name="Straight Arrow Connector 15">
            <a:extLst>
              <a:ext uri="{FF2B5EF4-FFF2-40B4-BE49-F238E27FC236}">
                <a16:creationId xmlns:a16="http://schemas.microsoft.com/office/drawing/2014/main" id="{1AEE8597-F8F5-D7C2-24D7-ABB049BE1755}"/>
              </a:ext>
            </a:extLst>
          </p:cNvPr>
          <p:cNvCxnSpPr>
            <a:cxnSpLocks/>
          </p:cNvCxnSpPr>
          <p:nvPr/>
        </p:nvCxnSpPr>
        <p:spPr>
          <a:xfrm flipH="1" flipV="1">
            <a:off x="7924800" y="3677292"/>
            <a:ext cx="1281947" cy="215460"/>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3992698-812B-C927-D298-EF9A86AE5700}"/>
              </a:ext>
            </a:extLst>
          </p:cNvPr>
          <p:cNvSpPr txBox="1"/>
          <p:nvPr/>
        </p:nvSpPr>
        <p:spPr>
          <a:xfrm>
            <a:off x="9206747" y="3555370"/>
            <a:ext cx="2585203" cy="1442282"/>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Enregistrez votre résultat dans le dossier </a:t>
            </a:r>
            <a:r>
              <a:rPr lang="en-US" sz="1600" b="1" dirty="0">
                <a:solidFill>
                  <a:srgbClr val="454E60"/>
                </a:solidFill>
                <a:latin typeface="Helvetica" pitchFamily="2" charset="0"/>
              </a:rPr>
              <a:t>data-outputs</a:t>
            </a:r>
            <a:r>
              <a:rPr lang="en-US" sz="1600" dirty="0">
                <a:solidFill>
                  <a:srgbClr val="454E60"/>
                </a:solidFill>
                <a:latin typeface="Helvetica" pitchFamily="2" charset="0"/>
              </a:rPr>
              <a:t>, en notant qu'il s'agit maintenant d'un jeu de données nettoyé.</a:t>
            </a:r>
          </a:p>
          <a:p>
            <a:pPr algn="l"/>
            <a:endParaRPr lang="en-US" sz="1600" dirty="0">
              <a:solidFill>
                <a:srgbClr val="454E60"/>
              </a:solidFill>
              <a:latin typeface="Helvetica" pitchFamily="2" charset="0"/>
            </a:endParaRPr>
          </a:p>
        </p:txBody>
      </p:sp>
      <p:cxnSp>
        <p:nvCxnSpPr>
          <p:cNvPr id="4" name="Straight Arrow Connector 3">
            <a:extLst>
              <a:ext uri="{FF2B5EF4-FFF2-40B4-BE49-F238E27FC236}">
                <a16:creationId xmlns:a16="http://schemas.microsoft.com/office/drawing/2014/main" id="{13E19CCD-A4D0-3645-B317-DB208AB3F8CB}"/>
              </a:ext>
            </a:extLst>
          </p:cNvPr>
          <p:cNvCxnSpPr>
            <a:cxnSpLocks/>
          </p:cNvCxnSpPr>
          <p:nvPr/>
        </p:nvCxnSpPr>
        <p:spPr>
          <a:xfrm flipH="1">
            <a:off x="3343275" y="1302195"/>
            <a:ext cx="491372" cy="77584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0C21060-9374-C702-182F-8DF28425A683}"/>
              </a:ext>
            </a:extLst>
          </p:cNvPr>
          <p:cNvSpPr txBox="1"/>
          <p:nvPr/>
        </p:nvSpPr>
        <p:spPr>
          <a:xfrm>
            <a:off x="3663197" y="630421"/>
            <a:ext cx="1952625" cy="912629"/>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Filtrer la province avec des variables manquantes</a:t>
            </a:r>
          </a:p>
          <a:p>
            <a:pPr algn="l"/>
            <a:endParaRPr lang="en-US" sz="1600" dirty="0">
              <a:solidFill>
                <a:srgbClr val="454E60"/>
              </a:solidFill>
              <a:latin typeface="Helvetica" pitchFamily="2" charset="0"/>
            </a:endParaRPr>
          </a:p>
        </p:txBody>
      </p:sp>
      <p:sp>
        <p:nvSpPr>
          <p:cNvPr id="8" name="TextBox 7">
            <a:extLst>
              <a:ext uri="{FF2B5EF4-FFF2-40B4-BE49-F238E27FC236}">
                <a16:creationId xmlns:a16="http://schemas.microsoft.com/office/drawing/2014/main" id="{174E7690-7F06-A153-E81E-601188A9C56E}"/>
              </a:ext>
            </a:extLst>
          </p:cNvPr>
          <p:cNvSpPr txBox="1"/>
          <p:nvPr/>
        </p:nvSpPr>
        <p:spPr>
          <a:xfrm>
            <a:off x="4505325" y="1428750"/>
            <a:ext cx="914400" cy="914400"/>
          </a:xfrm>
          <a:prstGeom prst="rect">
            <a:avLst/>
          </a:prstGeom>
          <a:noFill/>
        </p:spPr>
        <p:txBody>
          <a:bodyPr wrap="none" lIns="0" tIns="0" rIns="0" bIns="0" rtlCol="0">
            <a:noAutofit/>
          </a:bodyPr>
          <a:lstStyle/>
          <a:p>
            <a:pPr algn="l"/>
            <a:endParaRPr lang="en-US" sz="1600" dirty="0" err="1">
              <a:solidFill>
                <a:srgbClr val="454E60"/>
              </a:solidFill>
              <a:latin typeface="Helvetica" pitchFamily="2" charset="0"/>
            </a:endParaRPr>
          </a:p>
        </p:txBody>
      </p:sp>
      <p:sp>
        <p:nvSpPr>
          <p:cNvPr id="10" name="TextBox 9">
            <a:extLst>
              <a:ext uri="{FF2B5EF4-FFF2-40B4-BE49-F238E27FC236}">
                <a16:creationId xmlns:a16="http://schemas.microsoft.com/office/drawing/2014/main" id="{632F80A6-5C3A-7BC1-E6D5-B35D139B4AAB}"/>
              </a:ext>
            </a:extLst>
          </p:cNvPr>
          <p:cNvSpPr txBox="1"/>
          <p:nvPr/>
        </p:nvSpPr>
        <p:spPr>
          <a:xfrm>
            <a:off x="419100" y="5188152"/>
            <a:ext cx="11569700" cy="1442282"/>
          </a:xfrm>
          <a:prstGeom prst="rect">
            <a:avLst/>
          </a:prstGeom>
          <a:solidFill>
            <a:schemeClr val="accent4">
              <a:lumMod val="20000"/>
              <a:lumOff val="80000"/>
            </a:schemeClr>
          </a:solidFill>
        </p:spPr>
        <p:txBody>
          <a:bodyPr wrap="square" lIns="91440" tIns="91440" rIns="91440" bIns="91440" rtlCol="0">
            <a:noAutofit/>
          </a:bodyPr>
          <a:lstStyle/>
          <a:p>
            <a:pPr algn="l"/>
            <a:r>
              <a:rPr lang="en-US" sz="2800" dirty="0">
                <a:solidFill>
                  <a:srgbClr val="454E60"/>
                </a:solidFill>
                <a:latin typeface="Helvetica" pitchFamily="2" charset="0"/>
              </a:rPr>
              <a:t>Si vous n'avez pas encore réussi à télécharger et à nettoyer les données, téléchargez </a:t>
            </a:r>
            <a:r>
              <a:rPr lang="en-US" sz="2800" b="1" dirty="0">
                <a:solidFill>
                  <a:schemeClr val="accent1"/>
                </a:solidFill>
                <a:latin typeface="Helvetica" pitchFamily="2" charset="0"/>
              </a:rPr>
              <a:t>cet ensemble de données </a:t>
            </a:r>
            <a:r>
              <a:rPr lang="en-US" sz="2800" dirty="0">
                <a:solidFill>
                  <a:srgbClr val="454E60"/>
                </a:solidFill>
                <a:latin typeface="Helvetica" pitchFamily="2" charset="0"/>
              </a:rPr>
              <a:t>afin d'être prêt pour la deuxième partie : la construction d'un tableau de bord brillant.</a:t>
            </a:r>
          </a:p>
          <a:p>
            <a:pPr algn="l"/>
            <a:endParaRPr lang="en-US" sz="2800" dirty="0">
              <a:solidFill>
                <a:srgbClr val="454E60"/>
              </a:solidFill>
              <a:latin typeface="Helvetica" pitchFamily="2" charset="0"/>
            </a:endParaRPr>
          </a:p>
        </p:txBody>
      </p:sp>
    </p:spTree>
    <p:extLst>
      <p:ext uri="{BB962C8B-B14F-4D97-AF65-F5344CB8AC3E}">
        <p14:creationId xmlns:p14="http://schemas.microsoft.com/office/powerpoint/2010/main" val="80276827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9EAC890-F589-D991-0B84-9D5AF2483E62}"/>
              </a:ext>
            </a:extLst>
          </p:cNvPr>
          <p:cNvSpPr/>
          <p:nvPr/>
        </p:nvSpPr>
        <p:spPr>
          <a:xfrm>
            <a:off x="575187" y="3814916"/>
            <a:ext cx="8981768" cy="1865671"/>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88C059-E9E2-EEFA-5323-6596490A08BE}"/>
              </a:ext>
            </a:extLst>
          </p:cNvPr>
          <p:cNvSpPr/>
          <p:nvPr/>
        </p:nvSpPr>
        <p:spPr>
          <a:xfrm>
            <a:off x="575187" y="1563329"/>
            <a:ext cx="8981768" cy="1865671"/>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1061D596-ECBC-62FE-8BA1-40BB03295CCF}"/>
              </a:ext>
            </a:extLst>
          </p:cNvPr>
          <p:cNvSpPr>
            <a:spLocks noGrp="1"/>
          </p:cNvSpPr>
          <p:nvPr>
            <p:ph type="body" sz="quarter" idx="13"/>
          </p:nvPr>
        </p:nvSpPr>
        <p:spPr/>
        <p:txBody>
          <a:bodyPr/>
          <a:lstStyle/>
          <a:p>
            <a:r>
              <a:rPr lang="en-US" dirty="0"/>
              <a:t>Structure de l'atelier</a:t>
            </a:r>
          </a:p>
        </p:txBody>
      </p:sp>
      <p:sp>
        <p:nvSpPr>
          <p:cNvPr id="11" name="TextBox 10">
            <a:extLst>
              <a:ext uri="{FF2B5EF4-FFF2-40B4-BE49-F238E27FC236}">
                <a16:creationId xmlns:a16="http://schemas.microsoft.com/office/drawing/2014/main" id="{125DF626-F8C2-606F-1C42-B28AD039444E}"/>
              </a:ext>
            </a:extLst>
          </p:cNvPr>
          <p:cNvSpPr txBox="1"/>
          <p:nvPr/>
        </p:nvSpPr>
        <p:spPr>
          <a:xfrm>
            <a:off x="762000" y="1770172"/>
            <a:ext cx="8071055" cy="3662541"/>
          </a:xfrm>
          <a:prstGeom prst="rect">
            <a:avLst/>
          </a:prstGeom>
          <a:noFill/>
        </p:spPr>
        <p:txBody>
          <a:bodyPr wrap="square">
            <a:spAutoFit/>
          </a:bodyPr>
          <a:lstStyle/>
          <a:p>
            <a:r>
              <a:rPr lang="en-US" sz="2800" dirty="0"/>
              <a:t>Session 1 : Comment extraire manuellement des données de DHIS2 et les nettoyer pour les utiliser dans un tableau de bord ?</a:t>
            </a:r>
          </a:p>
          <a:p>
            <a:endParaRPr lang="en-US" sz="3200" dirty="0"/>
          </a:p>
          <a:p>
            <a:endParaRPr lang="en-US" sz="3200" dirty="0"/>
          </a:p>
          <a:p>
            <a:r>
              <a:rPr lang="en-US" sz="2800" dirty="0"/>
              <a:t>Session 2 : Développement d'un tableau de bord </a:t>
            </a:r>
            <a:r>
              <a:rPr lang="en-US" sz="2800" dirty="0" err="1"/>
              <a:t>Rshiny </a:t>
            </a:r>
            <a:r>
              <a:rPr lang="en-US" sz="2800" dirty="0"/>
              <a:t>simple pour visualiser les données de routine sur le paludisme</a:t>
            </a:r>
          </a:p>
        </p:txBody>
      </p:sp>
    </p:spTree>
    <p:extLst>
      <p:ext uri="{BB962C8B-B14F-4D97-AF65-F5344CB8AC3E}">
        <p14:creationId xmlns:p14="http://schemas.microsoft.com/office/powerpoint/2010/main" val="300851754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C9B4C-00A7-986C-C81A-84BEC3F83790}"/>
              </a:ext>
            </a:extLst>
          </p:cNvPr>
          <p:cNvSpPr>
            <a:spLocks noGrp="1"/>
          </p:cNvSpPr>
          <p:nvPr>
            <p:ph type="body" sz="quarter" idx="13"/>
          </p:nvPr>
        </p:nvSpPr>
        <p:spPr/>
        <p:txBody>
          <a:bodyPr/>
          <a:lstStyle/>
          <a:p>
            <a:r>
              <a:rPr lang="en-US" dirty="0"/>
              <a:t>Introduction au DHIS2</a:t>
            </a:r>
          </a:p>
        </p:txBody>
      </p:sp>
      <p:sp>
        <p:nvSpPr>
          <p:cNvPr id="5" name="TextBox 4">
            <a:extLst>
              <a:ext uri="{FF2B5EF4-FFF2-40B4-BE49-F238E27FC236}">
                <a16:creationId xmlns:a16="http://schemas.microsoft.com/office/drawing/2014/main" id="{C22AFF75-637A-4DB0-79A5-E42DDECE001D}"/>
              </a:ext>
            </a:extLst>
          </p:cNvPr>
          <p:cNvSpPr txBox="1"/>
          <p:nvPr/>
        </p:nvSpPr>
        <p:spPr>
          <a:xfrm>
            <a:off x="711200" y="1650995"/>
            <a:ext cx="10261600" cy="2862322"/>
          </a:xfrm>
          <a:prstGeom prst="rect">
            <a:avLst/>
          </a:prstGeom>
          <a:noFill/>
        </p:spPr>
        <p:txBody>
          <a:bodyPr wrap="square">
            <a:spAutoFit/>
          </a:bodyPr>
          <a:lstStyle/>
          <a:p>
            <a:r>
              <a:rPr lang="en-US" sz="2000" dirty="0"/>
              <a:t>DHIS2 est un </a:t>
            </a:r>
            <a:r>
              <a:rPr lang="en-US" sz="2000" b="1" dirty="0">
                <a:solidFill>
                  <a:schemeClr val="accent1"/>
                </a:solidFill>
              </a:rPr>
              <a:t>système d'information sur la gestion de la santé </a:t>
            </a:r>
            <a:r>
              <a:rPr lang="en-US" sz="2000" dirty="0"/>
              <a:t>(HMIS) à code source ouvert, basé sur le web et développé par l'Université d'Oslo. Il permet la collecte, l'analyse, la visualisation et la communication des données.</a:t>
            </a:r>
          </a:p>
          <a:p>
            <a:br>
              <a:rPr lang="en-US" sz="2000" dirty="0"/>
            </a:br>
            <a:r>
              <a:rPr lang="en-US" sz="2000" dirty="0"/>
              <a:t>Il a été adopté par les ministères de la santé de </a:t>
            </a:r>
            <a:r>
              <a:rPr lang="en-US" sz="2000" b="1" dirty="0">
                <a:solidFill>
                  <a:schemeClr val="accent1"/>
                </a:solidFill>
              </a:rPr>
              <a:t>plus de 70 pays</a:t>
            </a:r>
            <a:r>
              <a:rPr lang="en-US" sz="2000" dirty="0"/>
              <a:t>, en particulier en </a:t>
            </a:r>
            <a:r>
              <a:rPr lang="en-US" sz="2000" b="1" dirty="0">
                <a:solidFill>
                  <a:schemeClr val="accent1"/>
                </a:solidFill>
              </a:rPr>
              <a:t>Afrique, en Asie et en Amérique latine</a:t>
            </a:r>
            <a:r>
              <a:rPr lang="en-US" sz="2000" dirty="0"/>
              <a:t>. Il est couramment utilisé aux </a:t>
            </a:r>
            <a:r>
              <a:rPr lang="en-US" sz="2000" b="1" dirty="0">
                <a:solidFill>
                  <a:schemeClr val="accent1"/>
                </a:solidFill>
              </a:rPr>
              <a:t>niveaux national et infranational </a:t>
            </a:r>
            <a:r>
              <a:rPr lang="en-US" sz="2000" dirty="0"/>
              <a:t>pour la communication de données de routine sur la santé.</a:t>
            </a:r>
          </a:p>
          <a:p>
            <a:endParaRPr lang="en-US" sz="2000" dirty="0"/>
          </a:p>
          <a:p>
            <a:r>
              <a:rPr lang="en-US" sz="2000" dirty="0"/>
              <a:t>Les principales caractéristiques du DHIS2 sont les suivantes </a:t>
            </a:r>
          </a:p>
        </p:txBody>
      </p:sp>
      <p:sp>
        <p:nvSpPr>
          <p:cNvPr id="7" name="TextBox 6">
            <a:extLst>
              <a:ext uri="{FF2B5EF4-FFF2-40B4-BE49-F238E27FC236}">
                <a16:creationId xmlns:a16="http://schemas.microsoft.com/office/drawing/2014/main" id="{063AD260-90DA-0C26-4D2B-B3C0C9A0201F}"/>
              </a:ext>
            </a:extLst>
          </p:cNvPr>
          <p:cNvSpPr txBox="1"/>
          <p:nvPr/>
        </p:nvSpPr>
        <p:spPr>
          <a:xfrm>
            <a:off x="762000" y="4650226"/>
            <a:ext cx="2011680" cy="2045216"/>
          </a:xfrm>
          <a:prstGeom prst="rect">
            <a:avLst/>
          </a:prstGeom>
          <a:solidFill>
            <a:schemeClr val="accent1">
              <a:lumMod val="20000"/>
              <a:lumOff val="80000"/>
            </a:schemeClr>
          </a:solidFill>
        </p:spPr>
        <p:txBody>
          <a:bodyPr wrap="square">
            <a:noAutofit/>
          </a:bodyPr>
          <a:lstStyle/>
          <a:p>
            <a:r>
              <a:rPr lang="en-US" sz="1600" dirty="0"/>
              <a:t>Saisit les données des </a:t>
            </a:r>
            <a:r>
              <a:rPr lang="en-US" sz="1600" b="1" dirty="0"/>
              <a:t>établissements et des programmes de santé </a:t>
            </a:r>
            <a:r>
              <a:rPr lang="en-US" sz="1600" dirty="0"/>
              <a:t>(par exemple, paludisme, VIH, santé maternelle).</a:t>
            </a:r>
          </a:p>
        </p:txBody>
      </p:sp>
      <p:sp>
        <p:nvSpPr>
          <p:cNvPr id="9" name="TextBox 8">
            <a:extLst>
              <a:ext uri="{FF2B5EF4-FFF2-40B4-BE49-F238E27FC236}">
                <a16:creationId xmlns:a16="http://schemas.microsoft.com/office/drawing/2014/main" id="{A3A080B5-D790-4C96-DCCF-BA3AD2515BEB}"/>
              </a:ext>
            </a:extLst>
          </p:cNvPr>
          <p:cNvSpPr txBox="1"/>
          <p:nvPr/>
        </p:nvSpPr>
        <p:spPr>
          <a:xfrm>
            <a:off x="3325353" y="4650226"/>
            <a:ext cx="2011680" cy="2045216"/>
          </a:xfrm>
          <a:prstGeom prst="rect">
            <a:avLst/>
          </a:prstGeom>
          <a:solidFill>
            <a:schemeClr val="accent4">
              <a:lumMod val="20000"/>
              <a:lumOff val="80000"/>
            </a:schemeClr>
          </a:solidFill>
        </p:spPr>
        <p:txBody>
          <a:bodyPr wrap="square">
            <a:noAutofit/>
          </a:bodyPr>
          <a:lstStyle/>
          <a:p>
            <a:r>
              <a:rPr lang="en-US" sz="1600" dirty="0"/>
              <a:t>Permet de créer des </a:t>
            </a:r>
            <a:r>
              <a:rPr lang="en-US" sz="1600" b="1" dirty="0"/>
              <a:t>tableaux de bord, des cartes et des graphiques en temps réel </a:t>
            </a:r>
            <a:r>
              <a:rPr lang="en-US" sz="1600" dirty="0"/>
              <a:t>pour la prise de décision.</a:t>
            </a:r>
          </a:p>
        </p:txBody>
      </p:sp>
      <p:sp>
        <p:nvSpPr>
          <p:cNvPr id="11" name="TextBox 10">
            <a:extLst>
              <a:ext uri="{FF2B5EF4-FFF2-40B4-BE49-F238E27FC236}">
                <a16:creationId xmlns:a16="http://schemas.microsoft.com/office/drawing/2014/main" id="{E724E88B-2117-6DDD-383A-48AD4A726659}"/>
              </a:ext>
            </a:extLst>
          </p:cNvPr>
          <p:cNvSpPr txBox="1"/>
          <p:nvPr/>
        </p:nvSpPr>
        <p:spPr>
          <a:xfrm>
            <a:off x="5888706" y="4650225"/>
            <a:ext cx="2011680" cy="2045215"/>
          </a:xfrm>
          <a:prstGeom prst="rect">
            <a:avLst/>
          </a:prstGeom>
          <a:solidFill>
            <a:schemeClr val="accent6">
              <a:lumMod val="90000"/>
            </a:schemeClr>
          </a:solidFill>
        </p:spPr>
        <p:txBody>
          <a:bodyPr wrap="square">
            <a:noAutofit/>
          </a:bodyPr>
          <a:lstStyle/>
          <a:p>
            <a:r>
              <a:rPr lang="en-US" sz="1600" dirty="0"/>
              <a:t>Favorise la </a:t>
            </a:r>
            <a:r>
              <a:rPr lang="en-US" sz="1600" b="1" dirty="0"/>
              <a:t>saisie intégrée et décentralisée des données </a:t>
            </a:r>
            <a:r>
              <a:rPr lang="en-US" sz="1600" dirty="0"/>
              <a:t>dans l'ensemble du système de santé</a:t>
            </a:r>
          </a:p>
        </p:txBody>
      </p:sp>
      <p:sp>
        <p:nvSpPr>
          <p:cNvPr id="13" name="TextBox 12">
            <a:extLst>
              <a:ext uri="{FF2B5EF4-FFF2-40B4-BE49-F238E27FC236}">
                <a16:creationId xmlns:a16="http://schemas.microsoft.com/office/drawing/2014/main" id="{982F186D-355A-F9B8-9048-1CC08758A212}"/>
              </a:ext>
            </a:extLst>
          </p:cNvPr>
          <p:cNvSpPr txBox="1"/>
          <p:nvPr/>
        </p:nvSpPr>
        <p:spPr>
          <a:xfrm>
            <a:off x="8452059" y="4654710"/>
            <a:ext cx="2011680" cy="2040103"/>
          </a:xfrm>
          <a:prstGeom prst="rect">
            <a:avLst/>
          </a:prstGeom>
          <a:solidFill>
            <a:schemeClr val="accent5">
              <a:lumMod val="20000"/>
              <a:lumOff val="80000"/>
            </a:schemeClr>
          </a:solidFill>
        </p:spPr>
        <p:txBody>
          <a:bodyPr wrap="square">
            <a:noAutofit/>
          </a:bodyPr>
          <a:lstStyle/>
          <a:p>
            <a:r>
              <a:rPr lang="en-US" sz="1600" dirty="0"/>
              <a:t>Facilite le </a:t>
            </a:r>
            <a:r>
              <a:rPr lang="en-US" sz="1600" b="1" dirty="0"/>
              <a:t>suivi, l'évaluation et la planification </a:t>
            </a:r>
            <a:r>
              <a:rPr lang="en-US" sz="1600" dirty="0"/>
              <a:t>grâce à des analyses personnalisées</a:t>
            </a:r>
          </a:p>
        </p:txBody>
      </p:sp>
    </p:spTree>
    <p:extLst>
      <p:ext uri="{BB962C8B-B14F-4D97-AF65-F5344CB8AC3E}">
        <p14:creationId xmlns:p14="http://schemas.microsoft.com/office/powerpoint/2010/main" val="106708490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7E0A85-2AB2-95E3-88A7-658E75C33050}"/>
              </a:ext>
            </a:extLst>
          </p:cNvPr>
          <p:cNvSpPr>
            <a:spLocks noGrp="1"/>
          </p:cNvSpPr>
          <p:nvPr>
            <p:ph type="body" sz="quarter" idx="13"/>
          </p:nvPr>
        </p:nvSpPr>
        <p:spPr>
          <a:xfrm>
            <a:off x="762001" y="841046"/>
            <a:ext cx="10718800" cy="1045371"/>
          </a:xfrm>
        </p:spPr>
        <p:txBody>
          <a:bodyPr/>
          <a:lstStyle/>
          <a:p>
            <a:r>
              <a:rPr lang="en-US" dirty="0"/>
              <a:t>Plan de la session 1</a:t>
            </a:r>
          </a:p>
        </p:txBody>
      </p:sp>
      <p:sp>
        <p:nvSpPr>
          <p:cNvPr id="3" name="Text Placeholder 2">
            <a:extLst>
              <a:ext uri="{FF2B5EF4-FFF2-40B4-BE49-F238E27FC236}">
                <a16:creationId xmlns:a16="http://schemas.microsoft.com/office/drawing/2014/main" id="{76BB8829-4986-2E0D-45A3-231C75F0929E}"/>
              </a:ext>
            </a:extLst>
          </p:cNvPr>
          <p:cNvSpPr>
            <a:spLocks noGrp="1"/>
          </p:cNvSpPr>
          <p:nvPr>
            <p:ph type="body" sz="quarter" idx="14"/>
          </p:nvPr>
        </p:nvSpPr>
        <p:spPr>
          <a:xfrm>
            <a:off x="-518160" y="1511300"/>
            <a:ext cx="11836400" cy="4859020"/>
          </a:xfrm>
        </p:spPr>
        <p:txBody>
          <a:bodyPr numCol="1">
            <a:normAutofit/>
          </a:bodyPr>
          <a:lstStyle/>
          <a:p>
            <a:pPr lvl="2">
              <a:lnSpc>
                <a:spcPct val="200000"/>
              </a:lnSpc>
            </a:pPr>
            <a:r>
              <a:rPr lang="en-US" dirty="0"/>
              <a:t>Comment accéder au DHIS2 </a:t>
            </a:r>
          </a:p>
          <a:p>
            <a:pPr lvl="2">
              <a:lnSpc>
                <a:spcPct val="200000"/>
              </a:lnSpc>
            </a:pPr>
            <a:r>
              <a:rPr lang="en-US" dirty="0"/>
              <a:t>Explorer quelques tableaux de bord existants pour voir les fonctionnalités graphiques</a:t>
            </a:r>
          </a:p>
          <a:p>
            <a:pPr lvl="2">
              <a:lnSpc>
                <a:spcPct val="200000"/>
              </a:lnSpc>
            </a:pPr>
            <a:r>
              <a:rPr lang="en-US" dirty="0"/>
              <a:t>Apprendre à faire une requête de données pour accéder aux éléments de données, à la période de temps et aux unités géographiques qui nous intéressent.</a:t>
            </a:r>
          </a:p>
          <a:p>
            <a:pPr lvl="2">
              <a:lnSpc>
                <a:spcPct val="200000"/>
              </a:lnSpc>
            </a:pPr>
            <a:r>
              <a:rPr lang="en-US" dirty="0"/>
              <a:t>Télécharger les données au format csv</a:t>
            </a:r>
          </a:p>
          <a:p>
            <a:pPr lvl="2">
              <a:lnSpc>
                <a:spcPct val="200000"/>
              </a:lnSpc>
            </a:pPr>
            <a:r>
              <a:rPr lang="en-US" dirty="0"/>
              <a:t>Lecture des données dans R </a:t>
            </a:r>
          </a:p>
          <a:p>
            <a:pPr lvl="2">
              <a:lnSpc>
                <a:spcPct val="200000"/>
              </a:lnSpc>
            </a:pPr>
            <a:r>
              <a:rPr lang="en-US" dirty="0"/>
              <a:t>Nettoyer les données, y compris le nettoyage des noms, l'inspection visuelle des données aberrantes/manquantes, le recoupement de différentes variables.</a:t>
            </a:r>
          </a:p>
          <a:p>
            <a:pPr marL="1219170" lvl="2" indent="0">
              <a:lnSpc>
                <a:spcPct val="200000"/>
              </a:lnSpc>
              <a:buNone/>
            </a:pPr>
            <a:r>
              <a:rPr lang="en-US" b="1" dirty="0"/>
              <a:t>Le résultat de cette session est un ensemble de données nettoyées sur le paludisme que nous utiliserons pour la deuxième partie (construction d'un tableau de bord brillant).</a:t>
            </a:r>
          </a:p>
          <a:p>
            <a:pPr lvl="2"/>
            <a:endParaRPr lang="en-US" dirty="0"/>
          </a:p>
          <a:p>
            <a:pPr lvl="2"/>
            <a:endParaRPr lang="en-US" dirty="0"/>
          </a:p>
        </p:txBody>
      </p:sp>
    </p:spTree>
    <p:extLst>
      <p:ext uri="{BB962C8B-B14F-4D97-AF65-F5344CB8AC3E}">
        <p14:creationId xmlns:p14="http://schemas.microsoft.com/office/powerpoint/2010/main" val="82078514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546DFB-9896-012F-3D22-B333DD3F742E}"/>
              </a:ext>
            </a:extLst>
          </p:cNvPr>
          <p:cNvSpPr>
            <a:spLocks noGrp="1"/>
          </p:cNvSpPr>
          <p:nvPr>
            <p:ph type="body" sz="quarter" idx="13"/>
          </p:nvPr>
        </p:nvSpPr>
        <p:spPr>
          <a:xfrm>
            <a:off x="761999" y="847224"/>
            <a:ext cx="2630129" cy="1045371"/>
          </a:xfrm>
        </p:spPr>
        <p:txBody>
          <a:bodyPr/>
          <a:lstStyle/>
          <a:p>
            <a:r>
              <a:rPr lang="en-US" dirty="0"/>
              <a:t>Naviguer dans DHIS2</a:t>
            </a:r>
          </a:p>
        </p:txBody>
      </p:sp>
      <p:sp>
        <p:nvSpPr>
          <p:cNvPr id="4" name="TextBox 3">
            <a:extLst>
              <a:ext uri="{FF2B5EF4-FFF2-40B4-BE49-F238E27FC236}">
                <a16:creationId xmlns:a16="http://schemas.microsoft.com/office/drawing/2014/main" id="{78882803-B4A0-F326-16B0-40CAA158E4BA}"/>
              </a:ext>
            </a:extLst>
          </p:cNvPr>
          <p:cNvSpPr txBox="1"/>
          <p:nvPr/>
        </p:nvSpPr>
        <p:spPr>
          <a:xfrm>
            <a:off x="761998" y="2482703"/>
            <a:ext cx="2630129" cy="3635477"/>
          </a:xfrm>
          <a:prstGeom prst="rect">
            <a:avLst/>
          </a:prstGeom>
          <a:noFill/>
        </p:spPr>
        <p:txBody>
          <a:bodyPr wrap="square" lIns="0" tIns="0" rIns="0" bIns="0" rtlCol="0">
            <a:noAutofit/>
          </a:bodyPr>
          <a:lstStyle/>
          <a:p>
            <a:pPr algn="l"/>
            <a:r>
              <a:rPr lang="en-US" sz="2000" dirty="0">
                <a:solidFill>
                  <a:srgbClr val="454E60"/>
                </a:solidFill>
                <a:latin typeface="Helvetica" pitchFamily="2" charset="0"/>
              </a:rPr>
              <a:t>DHIS2 dispose d'une </a:t>
            </a:r>
            <a:r>
              <a:rPr lang="en-US" sz="2000" b="1" dirty="0">
                <a:solidFill>
                  <a:schemeClr val="accent1"/>
                </a:solidFill>
                <a:latin typeface="Helvetica" pitchFamily="2" charset="0"/>
              </a:rPr>
              <a:t>base de données de démonstration </a:t>
            </a:r>
            <a:r>
              <a:rPr lang="en-US" sz="2000" dirty="0">
                <a:solidFill>
                  <a:srgbClr val="454E60"/>
                </a:solidFill>
                <a:latin typeface="Helvetica" pitchFamily="2" charset="0"/>
              </a:rPr>
              <a:t>basée sur la RDP Lao mais contenant des données inventées.</a:t>
            </a:r>
          </a:p>
          <a:p>
            <a:pPr algn="l"/>
            <a:endParaRPr lang="en-US" sz="2000" dirty="0">
              <a:solidFill>
                <a:srgbClr val="454E60"/>
              </a:solidFill>
              <a:latin typeface="Helvetica" pitchFamily="2" charset="0"/>
            </a:endParaRPr>
          </a:p>
          <a:p>
            <a:pPr algn="l"/>
            <a:r>
              <a:rPr lang="en-US" sz="2000" dirty="0">
                <a:solidFill>
                  <a:srgbClr val="454E60"/>
                </a:solidFill>
                <a:latin typeface="Helvetica" pitchFamily="2" charset="0"/>
              </a:rPr>
              <a:t>Voici ce que nous utiliserons dans l'atelier d'aujourd'hui</a:t>
            </a:r>
          </a:p>
        </p:txBody>
      </p:sp>
      <p:pic>
        <p:nvPicPr>
          <p:cNvPr id="8" name="Picture 7">
            <a:extLst>
              <a:ext uri="{FF2B5EF4-FFF2-40B4-BE49-F238E27FC236}">
                <a16:creationId xmlns:a16="http://schemas.microsoft.com/office/drawing/2014/main" id="{35443218-A375-D95A-32E7-2C8906AB1CC2}"/>
              </a:ext>
            </a:extLst>
          </p:cNvPr>
          <p:cNvPicPr>
            <a:picLocks noChangeAspect="1"/>
          </p:cNvPicPr>
          <p:nvPr/>
        </p:nvPicPr>
        <p:blipFill>
          <a:blip r:embed="rId2"/>
          <a:stretch>
            <a:fillRect/>
          </a:stretch>
        </p:blipFill>
        <p:spPr>
          <a:xfrm>
            <a:off x="4125173" y="739820"/>
            <a:ext cx="7694839" cy="5378360"/>
          </a:xfrm>
          <a:prstGeom prst="rect">
            <a:avLst/>
          </a:prstGeom>
        </p:spPr>
      </p:pic>
      <p:sp>
        <p:nvSpPr>
          <p:cNvPr id="5" name="TextBox 4">
            <a:extLst>
              <a:ext uri="{FF2B5EF4-FFF2-40B4-BE49-F238E27FC236}">
                <a16:creationId xmlns:a16="http://schemas.microsoft.com/office/drawing/2014/main" id="{1742943B-C108-CC1E-3387-8BC03029B96C}"/>
              </a:ext>
            </a:extLst>
          </p:cNvPr>
          <p:cNvSpPr txBox="1"/>
          <p:nvPr/>
        </p:nvSpPr>
        <p:spPr>
          <a:xfrm>
            <a:off x="-203200" y="5920593"/>
            <a:ext cx="6096000" cy="395173"/>
          </a:xfrm>
          <a:prstGeom prst="rect">
            <a:avLst/>
          </a:prstGeom>
          <a:noFill/>
        </p:spPr>
        <p:txBody>
          <a:bodyPr wrap="square">
            <a:spAutoFit/>
          </a:bodyPr>
          <a:lstStyle/>
          <a:p>
            <a:pPr marL="457200" marR="0">
              <a:lnSpc>
                <a:spcPct val="115000"/>
              </a:lnSpc>
              <a:spcAft>
                <a:spcPts val="800"/>
              </a:spcAft>
            </a:pPr>
            <a:r>
              <a:rPr lang="en-US" sz="1800" b="1"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https://demos.dhis2.org/hmis/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2027031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55DE24-BCFD-82B2-0423-EE4E9555D989}"/>
              </a:ext>
            </a:extLst>
          </p:cNvPr>
          <p:cNvPicPr>
            <a:picLocks noChangeAspect="1"/>
          </p:cNvPicPr>
          <p:nvPr/>
        </p:nvPicPr>
        <p:blipFill>
          <a:blip r:embed="rId2"/>
          <a:stretch>
            <a:fillRect/>
          </a:stretch>
        </p:blipFill>
        <p:spPr>
          <a:xfrm>
            <a:off x="3785314" y="684479"/>
            <a:ext cx="8042891" cy="5489042"/>
          </a:xfrm>
          <a:prstGeom prst="rect">
            <a:avLst/>
          </a:prstGeom>
        </p:spPr>
      </p:pic>
      <p:sp>
        <p:nvSpPr>
          <p:cNvPr id="8" name="Text Placeholder 1">
            <a:extLst>
              <a:ext uri="{FF2B5EF4-FFF2-40B4-BE49-F238E27FC236}">
                <a16:creationId xmlns:a16="http://schemas.microsoft.com/office/drawing/2014/main" id="{20F213E0-028B-A982-48FD-72045690EF94}"/>
              </a:ext>
            </a:extLst>
          </p:cNvPr>
          <p:cNvSpPr>
            <a:spLocks noGrp="1"/>
          </p:cNvSpPr>
          <p:nvPr>
            <p:ph type="body" sz="quarter" idx="13"/>
          </p:nvPr>
        </p:nvSpPr>
        <p:spPr>
          <a:xfrm>
            <a:off x="761999" y="847224"/>
            <a:ext cx="2630129" cy="1045371"/>
          </a:xfrm>
        </p:spPr>
        <p:txBody>
          <a:bodyPr/>
          <a:lstStyle/>
          <a:p>
            <a:r>
              <a:rPr lang="en-US" dirty="0"/>
              <a:t>Tableaux de bord existants</a:t>
            </a:r>
          </a:p>
        </p:txBody>
      </p:sp>
      <p:sp>
        <p:nvSpPr>
          <p:cNvPr id="9" name="TextBox 8">
            <a:extLst>
              <a:ext uri="{FF2B5EF4-FFF2-40B4-BE49-F238E27FC236}">
                <a16:creationId xmlns:a16="http://schemas.microsoft.com/office/drawing/2014/main" id="{08D659F4-60C6-F99F-B161-C8A850AFEAEC}"/>
              </a:ext>
            </a:extLst>
          </p:cNvPr>
          <p:cNvSpPr txBox="1"/>
          <p:nvPr/>
        </p:nvSpPr>
        <p:spPr>
          <a:xfrm>
            <a:off x="761999" y="2109019"/>
            <a:ext cx="2630129" cy="1596206"/>
          </a:xfrm>
          <a:prstGeom prst="rect">
            <a:avLst/>
          </a:prstGeom>
          <a:noFill/>
        </p:spPr>
        <p:txBody>
          <a:bodyPr wrap="square" lIns="0" tIns="0" rIns="0" bIns="0" rtlCol="0">
            <a:noAutofit/>
          </a:bodyPr>
          <a:lstStyle/>
          <a:p>
            <a:pPr algn="l"/>
            <a:r>
              <a:rPr lang="en-US" sz="1600" dirty="0">
                <a:solidFill>
                  <a:srgbClr val="454E60"/>
                </a:solidFill>
                <a:latin typeface="Helvetica" pitchFamily="2" charset="0"/>
              </a:rPr>
              <a:t>Lorsque vous ouvrez cette instance de DHIS2 pour la première fois, vous verrez des tableaux de bord prédéfinis sur les maladies évitables par la vaccination et les taux de couverture vaccinale. </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11" name="Oval 10">
            <a:extLst>
              <a:ext uri="{FF2B5EF4-FFF2-40B4-BE49-F238E27FC236}">
                <a16:creationId xmlns:a16="http://schemas.microsoft.com/office/drawing/2014/main" id="{18C7B309-95AC-408F-6C7D-E015CF5DCE34}"/>
              </a:ext>
            </a:extLst>
          </p:cNvPr>
          <p:cNvSpPr/>
          <p:nvPr/>
        </p:nvSpPr>
        <p:spPr>
          <a:xfrm>
            <a:off x="3785314" y="933450"/>
            <a:ext cx="1386761" cy="542925"/>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4F31BAC-B685-6AD6-D34D-B3B1D7BE270A}"/>
              </a:ext>
            </a:extLst>
          </p:cNvPr>
          <p:cNvCxnSpPr>
            <a:cxnSpLocks/>
          </p:cNvCxnSpPr>
          <p:nvPr/>
        </p:nvCxnSpPr>
        <p:spPr>
          <a:xfrm flipV="1">
            <a:off x="2867025" y="1499419"/>
            <a:ext cx="1038225" cy="2701106"/>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889A33D-49B0-27D2-6468-F6C49589263E}"/>
              </a:ext>
            </a:extLst>
          </p:cNvPr>
          <p:cNvSpPr txBox="1"/>
          <p:nvPr/>
        </p:nvSpPr>
        <p:spPr>
          <a:xfrm>
            <a:off x="761999" y="4223569"/>
            <a:ext cx="2171701" cy="1394911"/>
          </a:xfrm>
          <a:prstGeom prst="rect">
            <a:avLst/>
          </a:prstGeom>
          <a:solidFill>
            <a:schemeClr val="accent1">
              <a:lumMod val="20000"/>
              <a:lumOff val="80000"/>
            </a:schemeClr>
          </a:solidFill>
        </p:spPr>
        <p:txBody>
          <a:bodyPr wrap="square" lIns="91440" tIns="91440" rIns="91440" bIns="91440" rtlCol="0">
            <a:noAutofit/>
          </a:bodyPr>
          <a:lstStyle/>
          <a:p>
            <a:pPr algn="l"/>
            <a:r>
              <a:rPr lang="en-US" sz="1600" dirty="0">
                <a:solidFill>
                  <a:srgbClr val="454E60"/>
                </a:solidFill>
                <a:latin typeface="Helvetica" pitchFamily="2" charset="0"/>
              </a:rPr>
              <a:t>Vous pouvez explorer d'autres tableaux de bord prédéfinis pour voir ce qui est possible dans DHIS2.</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18933249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82A9-E809-EBC1-9723-7B757A2E4DF0}"/>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59BDEEF8-D337-0D0A-FC55-409D86B03F17}"/>
              </a:ext>
            </a:extLst>
          </p:cNvPr>
          <p:cNvSpPr>
            <a:spLocks noGrp="1"/>
          </p:cNvSpPr>
          <p:nvPr>
            <p:ph type="body" sz="quarter" idx="13"/>
          </p:nvPr>
        </p:nvSpPr>
        <p:spPr>
          <a:xfrm>
            <a:off x="761999" y="847224"/>
            <a:ext cx="2630129" cy="1045371"/>
          </a:xfrm>
        </p:spPr>
        <p:txBody>
          <a:bodyPr/>
          <a:lstStyle/>
          <a:p>
            <a:r>
              <a:rPr lang="en-US" dirty="0"/>
              <a:t>Accès aux données brutes</a:t>
            </a:r>
          </a:p>
        </p:txBody>
      </p:sp>
      <p:sp>
        <p:nvSpPr>
          <p:cNvPr id="9" name="TextBox 8">
            <a:extLst>
              <a:ext uri="{FF2B5EF4-FFF2-40B4-BE49-F238E27FC236}">
                <a16:creationId xmlns:a16="http://schemas.microsoft.com/office/drawing/2014/main" id="{6770746F-43FE-1D01-F894-114C8815B77E}"/>
              </a:ext>
            </a:extLst>
          </p:cNvPr>
          <p:cNvSpPr txBox="1"/>
          <p:nvPr/>
        </p:nvSpPr>
        <p:spPr>
          <a:xfrm>
            <a:off x="761999" y="2538696"/>
            <a:ext cx="2630129" cy="1596206"/>
          </a:xfrm>
          <a:prstGeom prst="rect">
            <a:avLst/>
          </a:prstGeom>
          <a:noFill/>
        </p:spPr>
        <p:txBody>
          <a:bodyPr wrap="square" lIns="0" tIns="0" rIns="0" bIns="0" rtlCol="0">
            <a:noAutofit/>
          </a:bodyPr>
          <a:lstStyle/>
          <a:p>
            <a:pPr algn="l"/>
            <a:r>
              <a:rPr lang="en-US" sz="1600" dirty="0">
                <a:solidFill>
                  <a:srgbClr val="454E60"/>
                </a:solidFill>
                <a:latin typeface="Helvetica" pitchFamily="2" charset="0"/>
              </a:rPr>
              <a:t>DHIS2 offre de nombreuses possibilités de visualisation, mais nous souhaitons souvent extraire des données de DHIS2 pour effectuer nos propres </a:t>
            </a:r>
            <a:r>
              <a:rPr lang="en-US" sz="1600" b="1" dirty="0">
                <a:solidFill>
                  <a:srgbClr val="454E60"/>
                </a:solidFill>
                <a:latin typeface="Helvetica" pitchFamily="2" charset="0"/>
              </a:rPr>
              <a:t>analyses </a:t>
            </a:r>
            <a:r>
              <a:rPr lang="en-US" sz="1600" dirty="0">
                <a:solidFill>
                  <a:srgbClr val="454E60"/>
                </a:solidFill>
                <a:latin typeface="Helvetica" pitchFamily="2" charset="0"/>
              </a:rPr>
              <a:t>- par exemple, une stratification des risques ou un modèle statistique examinant l'impact d'une intervention.</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pic>
        <p:nvPicPr>
          <p:cNvPr id="5" name="Picture 4">
            <a:extLst>
              <a:ext uri="{FF2B5EF4-FFF2-40B4-BE49-F238E27FC236}">
                <a16:creationId xmlns:a16="http://schemas.microsoft.com/office/drawing/2014/main" id="{D2F7DA75-BE16-A151-6E6D-A5D57ABC4CB0}"/>
              </a:ext>
            </a:extLst>
          </p:cNvPr>
          <p:cNvPicPr>
            <a:picLocks noChangeAspect="1"/>
          </p:cNvPicPr>
          <p:nvPr/>
        </p:nvPicPr>
        <p:blipFill>
          <a:blip r:embed="rId2"/>
          <a:stretch>
            <a:fillRect/>
          </a:stretch>
        </p:blipFill>
        <p:spPr>
          <a:xfrm>
            <a:off x="4152900" y="749049"/>
            <a:ext cx="7623595" cy="5175501"/>
          </a:xfrm>
          <a:prstGeom prst="rect">
            <a:avLst/>
          </a:prstGeom>
        </p:spPr>
      </p:pic>
      <p:sp>
        <p:nvSpPr>
          <p:cNvPr id="11" name="Oval 10">
            <a:extLst>
              <a:ext uri="{FF2B5EF4-FFF2-40B4-BE49-F238E27FC236}">
                <a16:creationId xmlns:a16="http://schemas.microsoft.com/office/drawing/2014/main" id="{90E657EE-B19E-B95F-A4EB-1A47F509E230}"/>
              </a:ext>
            </a:extLst>
          </p:cNvPr>
          <p:cNvSpPr/>
          <p:nvPr/>
        </p:nvSpPr>
        <p:spPr>
          <a:xfrm>
            <a:off x="11041420" y="704004"/>
            <a:ext cx="493355" cy="458891"/>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CFC54EF-F708-C631-AF6E-94D177FB29C0}"/>
              </a:ext>
            </a:extLst>
          </p:cNvPr>
          <p:cNvCxnSpPr>
            <a:cxnSpLocks/>
            <a:endCxn id="11" idx="3"/>
          </p:cNvCxnSpPr>
          <p:nvPr/>
        </p:nvCxnSpPr>
        <p:spPr>
          <a:xfrm flipV="1">
            <a:off x="3291840" y="1095692"/>
            <a:ext cx="7821830" cy="4236982"/>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D3D5530-B18D-D139-0429-242EB23DD99F}"/>
              </a:ext>
            </a:extLst>
          </p:cNvPr>
          <p:cNvSpPr txBox="1"/>
          <p:nvPr/>
        </p:nvSpPr>
        <p:spPr>
          <a:xfrm>
            <a:off x="1492942" y="5332674"/>
            <a:ext cx="2235778" cy="1179886"/>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Pour accéder aux données brutes, vous devez cliquer sur cette grille 3x3</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Tree>
    <p:extLst>
      <p:ext uri="{BB962C8B-B14F-4D97-AF65-F5344CB8AC3E}">
        <p14:creationId xmlns:p14="http://schemas.microsoft.com/office/powerpoint/2010/main" val="106396246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4FBD1-60EF-5126-ACB8-6905E3F5B95C}"/>
              </a:ext>
            </a:extLst>
          </p:cNvPr>
          <p:cNvPicPr>
            <a:picLocks noChangeAspect="1"/>
          </p:cNvPicPr>
          <p:nvPr/>
        </p:nvPicPr>
        <p:blipFill>
          <a:blip r:embed="rId2"/>
          <a:srcRect t="13333"/>
          <a:stretch>
            <a:fillRect/>
          </a:stretch>
        </p:blipFill>
        <p:spPr>
          <a:xfrm>
            <a:off x="4267615" y="841248"/>
            <a:ext cx="7563477" cy="5175504"/>
          </a:xfrm>
          <a:prstGeom prst="rect">
            <a:avLst/>
          </a:prstGeom>
        </p:spPr>
      </p:pic>
      <p:sp>
        <p:nvSpPr>
          <p:cNvPr id="6" name="Text Placeholder 1">
            <a:extLst>
              <a:ext uri="{FF2B5EF4-FFF2-40B4-BE49-F238E27FC236}">
                <a16:creationId xmlns:a16="http://schemas.microsoft.com/office/drawing/2014/main" id="{317FAC90-BF06-AE5F-9BB4-8E57E275071A}"/>
              </a:ext>
            </a:extLst>
          </p:cNvPr>
          <p:cNvSpPr txBox="1">
            <a:spLocks/>
          </p:cNvSpPr>
          <p:nvPr/>
        </p:nvSpPr>
        <p:spPr>
          <a:xfrm>
            <a:off x="761999" y="847224"/>
            <a:ext cx="2630129" cy="1045371"/>
          </a:xfrm>
          <a:prstGeom prst="rect">
            <a:avLst/>
          </a:prstGeom>
        </p:spPr>
        <p:txBody>
          <a:bodyPr vert="horz" lIns="0" tIns="0" rIns="0" bIns="0" rtlCol="0">
            <a:normAutofit/>
          </a:bodyPr>
          <a:lstStyle>
            <a:lvl1pPr algn="l" defTabSz="609585" rtl="0" eaLnBrk="1" fontAlgn="base" hangingPunct="1">
              <a:spcBef>
                <a:spcPts val="0"/>
              </a:spcBef>
              <a:spcAft>
                <a:spcPts val="1800"/>
              </a:spcAft>
              <a:buFont typeface="Arial" panose="020B0604020202020204" pitchFamily="34" charset="0"/>
              <a:defRPr sz="3200" kern="1200" baseline="0">
                <a:solidFill>
                  <a:schemeClr val="accent1"/>
                </a:solidFill>
                <a:latin typeface="+mj-lt"/>
                <a:ea typeface="Arial" panose="020B0604020202020204" pitchFamily="34" charset="0"/>
                <a:cs typeface="Arial" panose="020B0604020202020204" pitchFamily="34" charset="0"/>
              </a:defRPr>
            </a:lvl1pPr>
            <a:lvl2pPr marL="895335" indent="-285750" algn="l" defTabSz="609585" rtl="0" eaLnBrk="1" fontAlgn="base" hangingPunct="1">
              <a:spcBef>
                <a:spcPts val="0"/>
              </a:spcBef>
              <a:spcAft>
                <a:spcPts val="600"/>
              </a:spcAft>
              <a:buFont typeface="Arial" panose="020B0604020202020204" pitchFamily="34" charset="0"/>
              <a:buChar char="•"/>
              <a:defRPr sz="1600" kern="1200" baseline="0">
                <a:solidFill>
                  <a:schemeClr val="tx1"/>
                </a:solidFill>
                <a:latin typeface="+mn-lt"/>
                <a:ea typeface="Arial" panose="020B0604020202020204" pitchFamily="34" charset="0"/>
                <a:cs typeface="Arial" panose="020B0604020202020204" pitchFamily="34" charset="0"/>
              </a:defRPr>
            </a:lvl2pPr>
            <a:lvl3pPr marL="1504920" indent="-285750" algn="l" defTabSz="609585" rtl="0" eaLnBrk="1" fontAlgn="base" hangingPunct="1">
              <a:spcBef>
                <a:spcPct val="0"/>
              </a:spcBef>
              <a:spcAft>
                <a:spcPts val="600"/>
              </a:spcAft>
              <a:buFont typeface="Courier New" panose="02070309020205020404" pitchFamily="49" charset="0"/>
              <a:buChar char="o"/>
              <a:defRPr sz="1600" kern="1200">
                <a:solidFill>
                  <a:schemeClr val="tx1"/>
                </a:solidFill>
                <a:latin typeface="+mn-lt"/>
                <a:ea typeface="Arial" panose="020B0604020202020204" pitchFamily="34" charset="0"/>
                <a:cs typeface="Arial" panose="020B0604020202020204" pitchFamily="34" charset="0"/>
              </a:defRPr>
            </a:lvl3pPr>
            <a:lvl4pPr marL="1828754"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4pPr>
            <a:lvl5pPr marL="2438339" algn="l" defTabSz="609585" rtl="0" eaLnBrk="1" fontAlgn="base" hangingPunct="1">
              <a:spcBef>
                <a:spcPct val="20000"/>
              </a:spcBef>
              <a:spcAft>
                <a:spcPts val="600"/>
              </a:spcAft>
              <a:buFont typeface="Arial" panose="020B0604020202020204" pitchFamily="34" charset="0"/>
              <a:defRPr sz="1600" kern="1200">
                <a:solidFill>
                  <a:schemeClr val="tx1"/>
                </a:solidFill>
                <a:latin typeface="+mn-lt"/>
                <a:ea typeface="Arial" panose="020B0604020202020204" pitchFamily="34" charset="0"/>
                <a:cs typeface="Arial" panose="020B0604020202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Trouver un visualisateur de données</a:t>
            </a:r>
          </a:p>
        </p:txBody>
      </p:sp>
      <p:sp>
        <p:nvSpPr>
          <p:cNvPr id="7" name="TextBox 6">
            <a:extLst>
              <a:ext uri="{FF2B5EF4-FFF2-40B4-BE49-F238E27FC236}">
                <a16:creationId xmlns:a16="http://schemas.microsoft.com/office/drawing/2014/main" id="{10090B40-2F3B-163C-FAA1-487418336989}"/>
              </a:ext>
            </a:extLst>
          </p:cNvPr>
          <p:cNvSpPr txBox="1"/>
          <p:nvPr/>
        </p:nvSpPr>
        <p:spPr>
          <a:xfrm>
            <a:off x="743423" y="2430872"/>
            <a:ext cx="2630129" cy="1596206"/>
          </a:xfrm>
          <a:prstGeom prst="rect">
            <a:avLst/>
          </a:prstGeom>
          <a:noFill/>
        </p:spPr>
        <p:txBody>
          <a:bodyPr wrap="square" lIns="0" tIns="0" rIns="0" bIns="0" rtlCol="0">
            <a:noAutofit/>
          </a:bodyPr>
          <a:lstStyle/>
          <a:p>
            <a:pPr algn="l"/>
            <a:r>
              <a:rPr lang="en-US" sz="1600" dirty="0">
                <a:solidFill>
                  <a:srgbClr val="454E60"/>
                </a:solidFill>
                <a:latin typeface="Helvetica" pitchFamily="2" charset="0"/>
              </a:rPr>
              <a:t>DHIS2 offre de nombreuses possibilités de visualisation, mais nous souhaitons souvent extraire des données de DHIS2 pour effectuer nos propres </a:t>
            </a:r>
            <a:r>
              <a:rPr lang="en-US" sz="1600" b="1" dirty="0">
                <a:solidFill>
                  <a:srgbClr val="454E60"/>
                </a:solidFill>
                <a:latin typeface="Helvetica" pitchFamily="2" charset="0"/>
              </a:rPr>
              <a:t>analyses </a:t>
            </a:r>
            <a:r>
              <a:rPr lang="en-US" sz="1600" dirty="0">
                <a:solidFill>
                  <a:srgbClr val="454E60"/>
                </a:solidFill>
                <a:latin typeface="Helvetica" pitchFamily="2" charset="0"/>
              </a:rPr>
              <a:t>- par exemple, une stratification des risques ou un modèle statistique examinant l'impact d'une intervention.</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cxnSp>
        <p:nvCxnSpPr>
          <p:cNvPr id="8" name="Straight Arrow Connector 7">
            <a:extLst>
              <a:ext uri="{FF2B5EF4-FFF2-40B4-BE49-F238E27FC236}">
                <a16:creationId xmlns:a16="http://schemas.microsoft.com/office/drawing/2014/main" id="{F946D19B-5E26-8DE9-DD96-12A76355F98C}"/>
              </a:ext>
            </a:extLst>
          </p:cNvPr>
          <p:cNvCxnSpPr>
            <a:cxnSpLocks/>
            <a:endCxn id="11" idx="3"/>
          </p:cNvCxnSpPr>
          <p:nvPr/>
        </p:nvCxnSpPr>
        <p:spPr>
          <a:xfrm flipV="1">
            <a:off x="3233990" y="3093744"/>
            <a:ext cx="6808976" cy="2165556"/>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196906D-1979-E627-F275-6F702A063993}"/>
              </a:ext>
            </a:extLst>
          </p:cNvPr>
          <p:cNvSpPr txBox="1"/>
          <p:nvPr/>
        </p:nvSpPr>
        <p:spPr>
          <a:xfrm>
            <a:off x="1426244" y="5238387"/>
            <a:ext cx="1807746" cy="1396114"/>
          </a:xfrm>
          <a:prstGeom prst="rect">
            <a:avLst/>
          </a:prstGeom>
          <a:solidFill>
            <a:schemeClr val="accent1">
              <a:lumMod val="20000"/>
              <a:lumOff val="80000"/>
            </a:schemeClr>
          </a:solidFill>
        </p:spPr>
        <p:txBody>
          <a:bodyPr wrap="square" lIns="91440" tIns="91440" rIns="91440" bIns="91440" rtlCol="0">
            <a:noAutofit/>
          </a:bodyPr>
          <a:lstStyle/>
          <a:p>
            <a:r>
              <a:rPr lang="en-US" sz="1600" dirty="0">
                <a:solidFill>
                  <a:srgbClr val="454E60"/>
                </a:solidFill>
                <a:latin typeface="Helvetica" pitchFamily="2" charset="0"/>
              </a:rPr>
              <a:t>Faites défiler le menu et sélectionnez </a:t>
            </a:r>
            <a:r>
              <a:rPr lang="en-US" sz="1600" b="1" dirty="0">
                <a:solidFill>
                  <a:srgbClr val="454E60"/>
                </a:solidFill>
                <a:latin typeface="Helvetica" pitchFamily="2" charset="0"/>
              </a:rPr>
              <a:t>"data visualizer".</a:t>
            </a:r>
          </a:p>
          <a:p>
            <a:pPr algn="l"/>
            <a:endParaRPr lang="en-US" sz="1600" dirty="0">
              <a:solidFill>
                <a:srgbClr val="454E60"/>
              </a:solidFill>
              <a:latin typeface="Helvetica" pitchFamily="2" charset="0"/>
            </a:endParaRPr>
          </a:p>
          <a:p>
            <a:pPr algn="l"/>
            <a:r>
              <a:rPr lang="en-US" sz="1600" dirty="0">
                <a:solidFill>
                  <a:srgbClr val="454E60"/>
                </a:solidFill>
                <a:latin typeface="Helvetica" pitchFamily="2" charset="0"/>
              </a:rPr>
              <a:t> </a:t>
            </a:r>
          </a:p>
        </p:txBody>
      </p:sp>
      <p:sp>
        <p:nvSpPr>
          <p:cNvPr id="11" name="Oval 10">
            <a:extLst>
              <a:ext uri="{FF2B5EF4-FFF2-40B4-BE49-F238E27FC236}">
                <a16:creationId xmlns:a16="http://schemas.microsoft.com/office/drawing/2014/main" id="{18867423-215A-E057-4CDA-0665DE954C0D}"/>
              </a:ext>
            </a:extLst>
          </p:cNvPr>
          <p:cNvSpPr/>
          <p:nvPr/>
        </p:nvSpPr>
        <p:spPr>
          <a:xfrm>
            <a:off x="9907945" y="2305563"/>
            <a:ext cx="921980" cy="923412"/>
          </a:xfrm>
          <a:prstGeom prst="ellipse">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9E30317-04C3-2250-847C-BB810A2FA210}"/>
              </a:ext>
            </a:extLst>
          </p:cNvPr>
          <p:cNvCxnSpPr>
            <a:cxnSpLocks/>
          </p:cNvCxnSpPr>
          <p:nvPr/>
        </p:nvCxnSpPr>
        <p:spPr>
          <a:xfrm>
            <a:off x="11277600" y="438150"/>
            <a:ext cx="70291" cy="534567"/>
          </a:xfrm>
          <a:prstGeom prst="straightConnector1">
            <a:avLst/>
          </a:prstGeom>
          <a:ln w="571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03174"/>
      </p:ext>
    </p:extLst>
  </p:cSld>
  <p:clrMapOvr>
    <a:masterClrMapping/>
  </p:clrMapOvr>
  <p:transition spd="med">
    <p:fade/>
  </p:transition>
</p:sld>
</file>

<file path=ppt/theme/theme1.xml><?xml version="1.0" encoding="utf-8"?>
<a:theme xmlns:a="http://schemas.openxmlformats.org/drawingml/2006/main" name="PATH 2019 Office Theme">
  <a:themeElements>
    <a:clrScheme name="PATH 2019 Office Colors">
      <a:dk1>
        <a:sysClr val="windowText" lastClr="000000"/>
      </a:dk1>
      <a:lt1>
        <a:sysClr val="window" lastClr="FFFFFF"/>
      </a:lt1>
      <a:dk2>
        <a:srgbClr val="464F61"/>
      </a:dk2>
      <a:lt2>
        <a:srgbClr val="E8EAEB"/>
      </a:lt2>
      <a:accent1>
        <a:srgbClr val="F65050"/>
      </a:accent1>
      <a:accent2>
        <a:srgbClr val="A8001E"/>
      </a:accent2>
      <a:accent3>
        <a:srgbClr val="008C9B"/>
      </a:accent3>
      <a:accent4>
        <a:srgbClr val="5050CD"/>
      </a:accent4>
      <a:accent5>
        <a:srgbClr val="1EAF5F"/>
      </a:accent5>
      <a:accent6>
        <a:srgbClr val="F4EDE7"/>
      </a:accent6>
      <a:hlink>
        <a:srgbClr val="F65050"/>
      </a:hlink>
      <a:folHlink>
        <a:srgbClr val="F65050"/>
      </a:folHlink>
    </a:clrScheme>
    <a:fontScheme name="PATH201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rgbClr val="454E6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1600" dirty="0" err="1" smtClean="0">
            <a:solidFill>
              <a:srgbClr val="454E60"/>
            </a:solidFill>
            <a:latin typeface="Helvetica" pitchFamily="2" charset="0"/>
          </a:defRPr>
        </a:defPPr>
      </a:lstStyle>
    </a:txDef>
  </a:objectDefaults>
  <a:extraClrSchemeLst/>
  <a:extLst>
    <a:ext uri="{05A4C25C-085E-4340-85A3-A5531E510DB2}">
      <thm15:themeFamily xmlns:thm15="http://schemas.microsoft.com/office/thememl/2012/main" name="PATH-Presentation-16x9_2020" id="{B41FBFAE-A8C5-4BA7-BD8C-C42126B1CF8B}" vid="{7F7FF0E2-F734-41F1-BE20-1AC7739DA0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2D96239C7973D468520FF7DB6E09A33" ma:contentTypeVersion="16" ma:contentTypeDescription="Create a new document." ma:contentTypeScope="" ma:versionID="9e6f6d1404c6da375ea3f8ca9cf66cae">
  <xsd:schema xmlns:xsd="http://www.w3.org/2001/XMLSchema" xmlns:xs="http://www.w3.org/2001/XMLSchema" xmlns:p="http://schemas.microsoft.com/office/2006/metadata/properties" xmlns:ns2="f61b9584-0ea4-4571-9587-91c405500ef0" xmlns:ns3="7ab6d668-eac3-402f-9dc2-c915c05e954b" targetNamespace="http://schemas.microsoft.com/office/2006/metadata/properties" ma:root="true" ma:fieldsID="22581f9205d88a4fce2cd758f06fe450" ns2:_="" ns3:_="">
    <xsd:import namespace="f61b9584-0ea4-4571-9587-91c405500ef0"/>
    <xsd:import namespace="7ab6d668-eac3-402f-9dc2-c915c05e954b"/>
    <xsd:element name="properties">
      <xsd:complexType>
        <xsd:sequence>
          <xsd:element name="documentManagement">
            <xsd:complexType>
              <xsd:all>
                <xsd:element ref="ns2:AssetType" minOccurs="0"/>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EventHashCode" minOccurs="0"/>
                <xsd:element ref="ns2:MediaServiceGenerationTime"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1b9584-0ea4-4571-9587-91c405500ef0" elementFormDefault="qualified">
    <xsd:import namespace="http://schemas.microsoft.com/office/2006/documentManagement/types"/>
    <xsd:import namespace="http://schemas.microsoft.com/office/infopath/2007/PartnerControls"/>
    <xsd:element name="AssetType" ma:index="8" nillable="true" ma:displayName="Asset Type" ma:default="Other" ma:format="Dropdown" ma:internalName="AssetType">
      <xsd:simpleType>
        <xsd:restriction base="dms:Choice">
          <xsd:enumeration value="Template"/>
          <xsd:enumeration value="Logo"/>
          <xsd:enumeration value="Brand Guide"/>
          <xsd:enumeration value="Other"/>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4ff368-f2cf-4839-9e53-01cf9dce6f8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ab6d668-eac3-402f-9dc2-c915c05e954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315a08d-e374-4ff7-8ecd-9facc4c8dcf9}" ma:internalName="TaxCatchAll" ma:showField="CatchAllData" ma:web="7ab6d668-eac3-402f-9dc2-c915c05e95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ssetType xmlns="f61b9584-0ea4-4571-9587-91c405500ef0">Other</AssetType>
    <lcf76f155ced4ddcb4097134ff3c332f xmlns="f61b9584-0ea4-4571-9587-91c405500ef0">
      <Terms xmlns="http://schemas.microsoft.com/office/infopath/2007/PartnerControls"/>
    </lcf76f155ced4ddcb4097134ff3c332f>
    <TaxCatchAll xmlns="7ab6d668-eac3-402f-9dc2-c915c05e954b" xsi:nil="true"/>
  </documentManagement>
</p:properties>
</file>

<file path=customXml/itemProps1.xml><?xml version="1.0" encoding="utf-8"?>
<ds:datastoreItem xmlns:ds="http://schemas.openxmlformats.org/officeDocument/2006/customXml" ds:itemID="{21A9307B-019B-4C7F-AD0F-957B4ACAB466}">
  <ds:schemaRefs>
    <ds:schemaRef ds:uri="http://schemas.microsoft.com/sharepoint/v3/contenttype/forms"/>
  </ds:schemaRefs>
</ds:datastoreItem>
</file>

<file path=customXml/itemProps2.xml><?xml version="1.0" encoding="utf-8"?>
<ds:datastoreItem xmlns:ds="http://schemas.openxmlformats.org/officeDocument/2006/customXml" ds:itemID="{1FADC4C0-A04A-4E9E-8124-B37293DCD7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1b9584-0ea4-4571-9587-91c405500ef0"/>
    <ds:schemaRef ds:uri="7ab6d668-eac3-402f-9dc2-c915c05e95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0F1357-83F0-4867-B843-0E0DE3C4A914}">
  <ds:schemaRefs>
    <ds:schemaRef ds:uri="http://www.w3.org/XML/1998/namespace"/>
    <ds:schemaRef ds:uri="http://purl.org/dc/elements/1.1/"/>
    <ds:schemaRef ds:uri="http://purl.org/dc/dcmitype/"/>
    <ds:schemaRef ds:uri="7ab6d668-eac3-402f-9dc2-c915c05e954b"/>
    <ds:schemaRef ds:uri="f61b9584-0ea4-4571-9587-91c405500ef0"/>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PATH-Presentation-16x9_2020</Template>
  <TotalTime>4900</TotalTime>
  <Words>3056</Words>
  <Application>Microsoft Office PowerPoint</Application>
  <PresentationFormat>Widescreen</PresentationFormat>
  <Paragraphs>266</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Cascadia Code</vt:lpstr>
      <vt:lpstr>Consolas</vt:lpstr>
      <vt:lpstr>Courier New</vt:lpstr>
      <vt:lpstr>Helvetica</vt:lpstr>
      <vt:lpstr>PATH 2019 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Hannah Slater</dc:creator>
  <cp:keywords>, docId:0204672F1BF56AF945AB77BC9ECF53D1</cp:keywords>
  <cp:lastModifiedBy>Hannah Slater</cp:lastModifiedBy>
  <cp:revision>8</cp:revision>
  <dcterms:created xsi:type="dcterms:W3CDTF">2025-06-10T21:46:07Z</dcterms:created>
  <dcterms:modified xsi:type="dcterms:W3CDTF">2025-06-19T00:01:06Z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0x01010042D96239C7973D468520FF7DB6E09A33</vt:lpwstr>
  </property>
</Properties>
</file>